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3"/>
  </p:notesMasterIdLst>
  <p:sldIdLst>
    <p:sldId id="271" r:id="rId2"/>
    <p:sldId id="258" r:id="rId3"/>
    <p:sldId id="260" r:id="rId4"/>
    <p:sldId id="261" r:id="rId5"/>
    <p:sldId id="274" r:id="rId6"/>
    <p:sldId id="275" r:id="rId7"/>
    <p:sldId id="276" r:id="rId8"/>
    <p:sldId id="277" r:id="rId9"/>
    <p:sldId id="278" r:id="rId10"/>
    <p:sldId id="279" r:id="rId11"/>
    <p:sldId id="273" r:id="rId12"/>
  </p:sldIdLst>
  <p:sldSz cx="18288000" cy="10287000"/>
  <p:notesSz cx="6858000" cy="9144000"/>
  <p:embeddedFontLst>
    <p:embeddedFont>
      <p:font typeface="Arial Rounded MT Bold" panose="020F0704030504030204" pitchFamily="3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3831" autoAdjust="0"/>
  </p:normalViewPr>
  <p:slideViewPr>
    <p:cSldViewPr snapToGrid="0">
      <p:cViewPr varScale="1">
        <p:scale>
          <a:sx n="42" d="100"/>
          <a:sy n="42" d="100"/>
        </p:scale>
        <p:origin x="77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96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129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" name="Google Shape;135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3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11" name="Google Shape;11;p3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12" name="Google Shape;12;p3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3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14;p3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15" name="Google Shape;15;p3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3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17" name="Google Shape;17;p3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8" name="Google Shape;18;p3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19" name="Google Shape;19;p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3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21;p3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22" name="Google Shape;22;p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3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24;p3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25" name="Google Shape;25;p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3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162483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4720200" y="5317600"/>
            <a:ext cx="81795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>
            <a:off x="12463060" y="6442930"/>
            <a:ext cx="4886838" cy="2644600"/>
            <a:chOff x="0" y="-208564"/>
            <a:chExt cx="6515785" cy="3526133"/>
          </a:xfrm>
        </p:grpSpPr>
        <p:grpSp>
          <p:nvGrpSpPr>
            <p:cNvPr id="30" name="Google Shape;30;p3"/>
            <p:cNvGrpSpPr/>
            <p:nvPr/>
          </p:nvGrpSpPr>
          <p:grpSpPr>
            <a:xfrm>
              <a:off x="2956287" y="2617201"/>
              <a:ext cx="3559495" cy="700368"/>
              <a:chOff x="0" y="-47625"/>
              <a:chExt cx="812800" cy="159927"/>
            </a:xfrm>
          </p:grpSpPr>
          <p:sp>
            <p:nvSpPr>
              <p:cNvPr id="31" name="Google Shape;31;p3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3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33;p3"/>
            <p:cNvGrpSpPr/>
            <p:nvPr/>
          </p:nvGrpSpPr>
          <p:grpSpPr>
            <a:xfrm>
              <a:off x="2500711" y="1675890"/>
              <a:ext cx="4015074" cy="700368"/>
              <a:chOff x="0" y="-47625"/>
              <a:chExt cx="916830" cy="159927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>
              <a:off x="1587463" y="-208564"/>
              <a:ext cx="2010528" cy="700368"/>
              <a:chOff x="0" y="-47625"/>
              <a:chExt cx="459098" cy="159927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" name="Google Shape;39;p3"/>
            <p:cNvGrpSpPr/>
            <p:nvPr/>
          </p:nvGrpSpPr>
          <p:grpSpPr>
            <a:xfrm>
              <a:off x="4062684" y="733663"/>
              <a:ext cx="2453091" cy="700368"/>
              <a:chOff x="0" y="-47625"/>
              <a:chExt cx="560156" cy="159927"/>
            </a:xfrm>
          </p:grpSpPr>
          <p:sp>
            <p:nvSpPr>
              <p:cNvPr id="40" name="Google Shape;40;p3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" name="Google Shape;42;p3"/>
            <p:cNvGrpSpPr/>
            <p:nvPr/>
          </p:nvGrpSpPr>
          <p:grpSpPr>
            <a:xfrm>
              <a:off x="4882719" y="-208564"/>
              <a:ext cx="1633045" cy="700368"/>
              <a:chOff x="0" y="-47625"/>
              <a:chExt cx="372901" cy="159927"/>
            </a:xfrm>
          </p:grpSpPr>
          <p:sp>
            <p:nvSpPr>
              <p:cNvPr id="43" name="Google Shape;43;p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" name="Google Shape;45;p3"/>
            <p:cNvGrpSpPr/>
            <p:nvPr/>
          </p:nvGrpSpPr>
          <p:grpSpPr>
            <a:xfrm>
              <a:off x="691427" y="1675890"/>
              <a:ext cx="1633045" cy="700368"/>
              <a:chOff x="0" y="-47625"/>
              <a:chExt cx="372901" cy="159927"/>
            </a:xfrm>
          </p:grpSpPr>
          <p:sp>
            <p:nvSpPr>
              <p:cNvPr id="46" name="Google Shape;46;p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" name="Google Shape;48;p3"/>
            <p:cNvGrpSpPr/>
            <p:nvPr/>
          </p:nvGrpSpPr>
          <p:grpSpPr>
            <a:xfrm>
              <a:off x="1160019" y="2617201"/>
              <a:ext cx="1633045" cy="700368"/>
              <a:chOff x="0" y="-47625"/>
              <a:chExt cx="372901" cy="159927"/>
            </a:xfrm>
          </p:grpSpPr>
          <p:sp>
            <p:nvSpPr>
              <p:cNvPr id="49" name="Google Shape;49;p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" name="Google Shape;51;p3"/>
            <p:cNvGrpSpPr/>
            <p:nvPr/>
          </p:nvGrpSpPr>
          <p:grpSpPr>
            <a:xfrm>
              <a:off x="2956287" y="733663"/>
              <a:ext cx="995853" cy="700368"/>
              <a:chOff x="0" y="-47625"/>
              <a:chExt cx="227400" cy="159927"/>
            </a:xfrm>
          </p:grpSpPr>
          <p:sp>
            <p:nvSpPr>
              <p:cNvPr id="52" name="Google Shape;52;p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0" y="2617201"/>
              <a:ext cx="995853" cy="700368"/>
              <a:chOff x="0" y="-47625"/>
              <a:chExt cx="227400" cy="159927"/>
            </a:xfrm>
          </p:grpSpPr>
          <p:sp>
            <p:nvSpPr>
              <p:cNvPr id="55" name="Google Shape;55;p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57;p3"/>
            <p:cNvGrpSpPr/>
            <p:nvPr/>
          </p:nvGrpSpPr>
          <p:grpSpPr>
            <a:xfrm>
              <a:off x="3740791" y="-208564"/>
              <a:ext cx="995853" cy="700368"/>
              <a:chOff x="0" y="-47625"/>
              <a:chExt cx="227400" cy="159927"/>
            </a:xfrm>
          </p:grpSpPr>
          <p:sp>
            <p:nvSpPr>
              <p:cNvPr id="58" name="Google Shape;58;p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4"/>
          <p:cNvGrpSpPr/>
          <p:nvPr/>
        </p:nvGrpSpPr>
        <p:grpSpPr>
          <a:xfrm>
            <a:off x="485849" y="416341"/>
            <a:ext cx="17316324" cy="9454317"/>
            <a:chOff x="0" y="-241102"/>
            <a:chExt cx="23088432" cy="12605757"/>
          </a:xfrm>
        </p:grpSpPr>
        <p:grpSp>
          <p:nvGrpSpPr>
            <p:cNvPr id="62" name="Google Shape;62;p4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63" name="Google Shape;63;p4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4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" name="Google Shape;65;p4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66" name="Google Shape;66;p4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4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8" name="Google Shape;68;p4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9" name="Google Shape;69;p4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70" name="Google Shape;70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" name="Google Shape;72;p4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73" name="Google Shape;73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4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" name="Google Shape;75;p4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76" name="Google Shape;76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4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8" name="Google Shape;78;p4"/>
          <p:cNvSpPr txBox="1">
            <a:spLocks noGrp="1"/>
          </p:cNvSpPr>
          <p:nvPr>
            <p:ph type="title"/>
          </p:nvPr>
        </p:nvSpPr>
        <p:spPr>
          <a:xfrm>
            <a:off x="1378350" y="2544675"/>
            <a:ext cx="155313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3040350" y="49012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80" name="Google Shape;80;p4"/>
          <p:cNvGrpSpPr/>
          <p:nvPr/>
        </p:nvGrpSpPr>
        <p:grpSpPr>
          <a:xfrm>
            <a:off x="14608221" y="4420804"/>
            <a:ext cx="2670887" cy="1445394"/>
            <a:chOff x="0" y="-113990"/>
            <a:chExt cx="3561183" cy="1927192"/>
          </a:xfrm>
        </p:grpSpPr>
        <p:grpSp>
          <p:nvGrpSpPr>
            <p:cNvPr id="81" name="Google Shape;81;p4"/>
            <p:cNvGrpSpPr/>
            <p:nvPr/>
          </p:nvGrpSpPr>
          <p:grpSpPr>
            <a:xfrm>
              <a:off x="1615742" y="1430417"/>
              <a:ext cx="1945437" cy="382785"/>
              <a:chOff x="0" y="-47625"/>
              <a:chExt cx="812800" cy="159927"/>
            </a:xfrm>
          </p:grpSpPr>
          <p:sp>
            <p:nvSpPr>
              <p:cNvPr id="82" name="Google Shape;82;p4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4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" name="Google Shape;84;p4"/>
            <p:cNvGrpSpPr/>
            <p:nvPr/>
          </p:nvGrpSpPr>
          <p:grpSpPr>
            <a:xfrm>
              <a:off x="1366750" y="915948"/>
              <a:ext cx="2194433" cy="382785"/>
              <a:chOff x="0" y="-47625"/>
              <a:chExt cx="916830" cy="159927"/>
            </a:xfrm>
          </p:grpSpPr>
          <p:sp>
            <p:nvSpPr>
              <p:cNvPr id="85" name="Google Shape;85;p4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4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7" name="Google Shape;87;p4"/>
            <p:cNvGrpSpPr/>
            <p:nvPr/>
          </p:nvGrpSpPr>
          <p:grpSpPr>
            <a:xfrm>
              <a:off x="867619" y="-113990"/>
              <a:ext cx="1098851" cy="382785"/>
              <a:chOff x="0" y="-47625"/>
              <a:chExt cx="459098" cy="159927"/>
            </a:xfrm>
          </p:grpSpPr>
          <p:sp>
            <p:nvSpPr>
              <p:cNvPr id="88" name="Google Shape;88;p4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4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0" name="Google Shape;90;p4"/>
            <p:cNvGrpSpPr/>
            <p:nvPr/>
          </p:nvGrpSpPr>
          <p:grpSpPr>
            <a:xfrm>
              <a:off x="2220438" y="400979"/>
              <a:ext cx="1340733" cy="382785"/>
              <a:chOff x="0" y="-47625"/>
              <a:chExt cx="560156" cy="159927"/>
            </a:xfrm>
          </p:grpSpPr>
          <p:sp>
            <p:nvSpPr>
              <p:cNvPr id="91" name="Google Shape;91;p4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4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3" name="Google Shape;93;p4"/>
            <p:cNvGrpSpPr/>
            <p:nvPr/>
          </p:nvGrpSpPr>
          <p:grpSpPr>
            <a:xfrm>
              <a:off x="2668624" y="-113990"/>
              <a:ext cx="892539" cy="382785"/>
              <a:chOff x="0" y="-47625"/>
              <a:chExt cx="372901" cy="159927"/>
            </a:xfrm>
          </p:grpSpPr>
          <p:sp>
            <p:nvSpPr>
              <p:cNvPr id="94" name="Google Shape;94;p4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4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" name="Google Shape;96;p4"/>
            <p:cNvGrpSpPr/>
            <p:nvPr/>
          </p:nvGrpSpPr>
          <p:grpSpPr>
            <a:xfrm>
              <a:off x="377896" y="915948"/>
              <a:ext cx="892539" cy="382785"/>
              <a:chOff x="0" y="-47625"/>
              <a:chExt cx="372901" cy="159927"/>
            </a:xfrm>
          </p:grpSpPr>
          <p:sp>
            <p:nvSpPr>
              <p:cNvPr id="97" name="Google Shape;97;p4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4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" name="Google Shape;99;p4"/>
            <p:cNvGrpSpPr/>
            <p:nvPr/>
          </p:nvGrpSpPr>
          <p:grpSpPr>
            <a:xfrm>
              <a:off x="634002" y="1430417"/>
              <a:ext cx="892539" cy="382785"/>
              <a:chOff x="0" y="-47625"/>
              <a:chExt cx="372901" cy="159927"/>
            </a:xfrm>
          </p:grpSpPr>
          <p:sp>
            <p:nvSpPr>
              <p:cNvPr id="100" name="Google Shape;100;p4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4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2" name="Google Shape;102;p4"/>
            <p:cNvGrpSpPr/>
            <p:nvPr/>
          </p:nvGrpSpPr>
          <p:grpSpPr>
            <a:xfrm>
              <a:off x="1615742" y="400979"/>
              <a:ext cx="544282" cy="382785"/>
              <a:chOff x="0" y="-47625"/>
              <a:chExt cx="227400" cy="159927"/>
            </a:xfrm>
          </p:grpSpPr>
          <p:sp>
            <p:nvSpPr>
              <p:cNvPr id="103" name="Google Shape;103;p4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4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" name="Google Shape;105;p4"/>
            <p:cNvGrpSpPr/>
            <p:nvPr/>
          </p:nvGrpSpPr>
          <p:grpSpPr>
            <a:xfrm>
              <a:off x="0" y="1430417"/>
              <a:ext cx="544282" cy="382785"/>
              <a:chOff x="0" y="-47625"/>
              <a:chExt cx="227400" cy="159927"/>
            </a:xfrm>
          </p:grpSpPr>
          <p:sp>
            <p:nvSpPr>
              <p:cNvPr id="106" name="Google Shape;106;p4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4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8" name="Google Shape;108;p4"/>
            <p:cNvGrpSpPr/>
            <p:nvPr/>
          </p:nvGrpSpPr>
          <p:grpSpPr>
            <a:xfrm>
              <a:off x="2044509" y="-113990"/>
              <a:ext cx="544282" cy="382785"/>
              <a:chOff x="0" y="-47625"/>
              <a:chExt cx="227400" cy="159927"/>
            </a:xfrm>
          </p:grpSpPr>
          <p:sp>
            <p:nvSpPr>
              <p:cNvPr id="109" name="Google Shape;109;p4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4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5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113" name="Google Shape;113;p5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114" name="Google Shape;114;p5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5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" name="Google Shape;116;p5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117" name="Google Shape;117;p5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5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119" name="Google Shape;119;p5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20" name="Google Shape;120;p5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121" name="Google Shape;121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5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123;p5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124" name="Google Shape;124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5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" name="Google Shape;126;p5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127" name="Google Shape;127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5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29" name="Google Shape;129;p5"/>
          <p:cNvSpPr txBox="1">
            <a:spLocks noGrp="1"/>
          </p:cNvSpPr>
          <p:nvPr>
            <p:ph type="title"/>
          </p:nvPr>
        </p:nvSpPr>
        <p:spPr>
          <a:xfrm>
            <a:off x="1652699" y="1426875"/>
            <a:ext cx="149826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body" idx="1"/>
          </p:nvPr>
        </p:nvSpPr>
        <p:spPr>
          <a:xfrm>
            <a:off x="2884763" y="730876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400"/>
              <a:buNone/>
              <a:defRPr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2400"/>
              <a:buNone/>
              <a:defRPr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grpSp>
        <p:nvGrpSpPr>
          <p:cNvPr id="131" name="Google Shape;131;p5"/>
          <p:cNvGrpSpPr/>
          <p:nvPr/>
        </p:nvGrpSpPr>
        <p:grpSpPr>
          <a:xfrm>
            <a:off x="13698276" y="7440085"/>
            <a:ext cx="3714649" cy="1818074"/>
            <a:chOff x="0" y="-208564"/>
            <a:chExt cx="6515785" cy="3526133"/>
          </a:xfrm>
        </p:grpSpPr>
        <p:grpSp>
          <p:nvGrpSpPr>
            <p:cNvPr id="132" name="Google Shape;132;p5"/>
            <p:cNvGrpSpPr/>
            <p:nvPr/>
          </p:nvGrpSpPr>
          <p:grpSpPr>
            <a:xfrm>
              <a:off x="2956287" y="2617201"/>
              <a:ext cx="3559495" cy="700368"/>
              <a:chOff x="0" y="-47625"/>
              <a:chExt cx="812800" cy="159927"/>
            </a:xfrm>
          </p:grpSpPr>
          <p:sp>
            <p:nvSpPr>
              <p:cNvPr id="133" name="Google Shape;133;p5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" name="Google Shape;135;p5"/>
            <p:cNvGrpSpPr/>
            <p:nvPr/>
          </p:nvGrpSpPr>
          <p:grpSpPr>
            <a:xfrm>
              <a:off x="2500711" y="1675890"/>
              <a:ext cx="4015074" cy="700368"/>
              <a:chOff x="0" y="-47625"/>
              <a:chExt cx="916830" cy="159927"/>
            </a:xfrm>
          </p:grpSpPr>
          <p:sp>
            <p:nvSpPr>
              <p:cNvPr id="136" name="Google Shape;136;p5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5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" name="Google Shape;138;p5"/>
            <p:cNvGrpSpPr/>
            <p:nvPr/>
          </p:nvGrpSpPr>
          <p:grpSpPr>
            <a:xfrm>
              <a:off x="1587463" y="-208564"/>
              <a:ext cx="2010528" cy="700368"/>
              <a:chOff x="0" y="-47625"/>
              <a:chExt cx="459098" cy="159927"/>
            </a:xfrm>
          </p:grpSpPr>
          <p:sp>
            <p:nvSpPr>
              <p:cNvPr id="139" name="Google Shape;139;p5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5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1" name="Google Shape;141;p5"/>
            <p:cNvGrpSpPr/>
            <p:nvPr/>
          </p:nvGrpSpPr>
          <p:grpSpPr>
            <a:xfrm>
              <a:off x="4062684" y="733663"/>
              <a:ext cx="2453091" cy="700368"/>
              <a:chOff x="0" y="-47625"/>
              <a:chExt cx="560156" cy="159927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4" name="Google Shape;144;p5"/>
            <p:cNvGrpSpPr/>
            <p:nvPr/>
          </p:nvGrpSpPr>
          <p:grpSpPr>
            <a:xfrm>
              <a:off x="4882719" y="-208564"/>
              <a:ext cx="1633045" cy="700368"/>
              <a:chOff x="0" y="-47625"/>
              <a:chExt cx="372901" cy="159927"/>
            </a:xfrm>
          </p:grpSpPr>
          <p:sp>
            <p:nvSpPr>
              <p:cNvPr id="145" name="Google Shape;145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" name="Google Shape;147;p5"/>
            <p:cNvGrpSpPr/>
            <p:nvPr/>
          </p:nvGrpSpPr>
          <p:grpSpPr>
            <a:xfrm>
              <a:off x="691427" y="1675890"/>
              <a:ext cx="1633045" cy="700368"/>
              <a:chOff x="0" y="-47625"/>
              <a:chExt cx="372901" cy="159927"/>
            </a:xfrm>
          </p:grpSpPr>
          <p:sp>
            <p:nvSpPr>
              <p:cNvPr id="148" name="Google Shape;148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" name="Google Shape;150;p5"/>
            <p:cNvGrpSpPr/>
            <p:nvPr/>
          </p:nvGrpSpPr>
          <p:grpSpPr>
            <a:xfrm>
              <a:off x="1160019" y="2617201"/>
              <a:ext cx="1633045" cy="700368"/>
              <a:chOff x="0" y="-47625"/>
              <a:chExt cx="372901" cy="159927"/>
            </a:xfrm>
          </p:grpSpPr>
          <p:sp>
            <p:nvSpPr>
              <p:cNvPr id="151" name="Google Shape;151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" name="Google Shape;153;p5"/>
            <p:cNvGrpSpPr/>
            <p:nvPr/>
          </p:nvGrpSpPr>
          <p:grpSpPr>
            <a:xfrm>
              <a:off x="2956287" y="733663"/>
              <a:ext cx="995853" cy="700368"/>
              <a:chOff x="0" y="-47625"/>
              <a:chExt cx="227400" cy="159927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6" name="Google Shape;156;p5"/>
            <p:cNvGrpSpPr/>
            <p:nvPr/>
          </p:nvGrpSpPr>
          <p:grpSpPr>
            <a:xfrm>
              <a:off x="0" y="2617201"/>
              <a:ext cx="995853" cy="700368"/>
              <a:chOff x="0" y="-47625"/>
              <a:chExt cx="227400" cy="159927"/>
            </a:xfrm>
          </p:grpSpPr>
          <p:sp>
            <p:nvSpPr>
              <p:cNvPr id="157" name="Google Shape;157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" name="Google Shape;159;p5"/>
            <p:cNvGrpSpPr/>
            <p:nvPr/>
          </p:nvGrpSpPr>
          <p:grpSpPr>
            <a:xfrm>
              <a:off x="3740791" y="-208564"/>
              <a:ext cx="995853" cy="700368"/>
              <a:chOff x="0" y="-47625"/>
              <a:chExt cx="227400" cy="159927"/>
            </a:xfrm>
          </p:grpSpPr>
          <p:sp>
            <p:nvSpPr>
              <p:cNvPr id="160" name="Google Shape;160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2" name="Google Shape;162;p5"/>
          <p:cNvGrpSpPr/>
          <p:nvPr/>
        </p:nvGrpSpPr>
        <p:grpSpPr>
          <a:xfrm rot="10800000">
            <a:off x="11867092" y="4823492"/>
            <a:ext cx="2706685" cy="1500404"/>
            <a:chOff x="0" y="-143394"/>
            <a:chExt cx="4479783" cy="2424307"/>
          </a:xfrm>
        </p:grpSpPr>
        <p:grpSp>
          <p:nvGrpSpPr>
            <p:cNvPr id="163" name="Google Shape;163;p5"/>
            <p:cNvGrpSpPr/>
            <p:nvPr/>
          </p:nvGrpSpPr>
          <p:grpSpPr>
            <a:xfrm>
              <a:off x="2032520" y="1799389"/>
              <a:ext cx="2447260" cy="481524"/>
              <a:chOff x="0" y="-47625"/>
              <a:chExt cx="812800" cy="159927"/>
            </a:xfrm>
          </p:grpSpPr>
          <p:sp>
            <p:nvSpPr>
              <p:cNvPr id="164" name="Google Shape;164;p5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5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6" name="Google Shape;166;p5"/>
            <p:cNvGrpSpPr/>
            <p:nvPr/>
          </p:nvGrpSpPr>
          <p:grpSpPr>
            <a:xfrm>
              <a:off x="1719300" y="1152214"/>
              <a:ext cx="2760483" cy="481524"/>
              <a:chOff x="0" y="-47625"/>
              <a:chExt cx="916830" cy="159927"/>
            </a:xfrm>
          </p:grpSpPr>
          <p:sp>
            <p:nvSpPr>
              <p:cNvPr id="167" name="Google Shape;167;p5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5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9" name="Google Shape;169;p5"/>
            <p:cNvGrpSpPr/>
            <p:nvPr/>
          </p:nvGrpSpPr>
          <p:grpSpPr>
            <a:xfrm>
              <a:off x="1091420" y="-143394"/>
              <a:ext cx="1382252" cy="481524"/>
              <a:chOff x="0" y="-47625"/>
              <a:chExt cx="459098" cy="159927"/>
            </a:xfrm>
          </p:grpSpPr>
          <p:sp>
            <p:nvSpPr>
              <p:cNvPr id="170" name="Google Shape;170;p5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2" name="Google Shape;172;p5"/>
            <p:cNvGrpSpPr/>
            <p:nvPr/>
          </p:nvGrpSpPr>
          <p:grpSpPr>
            <a:xfrm>
              <a:off x="2793195" y="504410"/>
              <a:ext cx="1686518" cy="481524"/>
              <a:chOff x="0" y="-47625"/>
              <a:chExt cx="560156" cy="159927"/>
            </a:xfrm>
          </p:grpSpPr>
          <p:sp>
            <p:nvSpPr>
              <p:cNvPr id="173" name="Google Shape;173;p5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5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5" name="Google Shape;175;p5"/>
            <p:cNvGrpSpPr/>
            <p:nvPr/>
          </p:nvGrpSpPr>
          <p:grpSpPr>
            <a:xfrm>
              <a:off x="3356989" y="-143394"/>
              <a:ext cx="1122768" cy="481524"/>
              <a:chOff x="0" y="-47625"/>
              <a:chExt cx="372901" cy="159927"/>
            </a:xfrm>
          </p:grpSpPr>
          <p:sp>
            <p:nvSpPr>
              <p:cNvPr id="176" name="Google Shape;176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8" name="Google Shape;178;p5"/>
            <p:cNvGrpSpPr/>
            <p:nvPr/>
          </p:nvGrpSpPr>
          <p:grpSpPr>
            <a:xfrm>
              <a:off x="475373" y="1152214"/>
              <a:ext cx="1122768" cy="481524"/>
              <a:chOff x="0" y="-47625"/>
              <a:chExt cx="372901" cy="159927"/>
            </a:xfrm>
          </p:grpSpPr>
          <p:sp>
            <p:nvSpPr>
              <p:cNvPr id="179" name="Google Shape;179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1" name="Google Shape;181;p5"/>
            <p:cNvGrpSpPr/>
            <p:nvPr/>
          </p:nvGrpSpPr>
          <p:grpSpPr>
            <a:xfrm>
              <a:off x="797541" y="1799389"/>
              <a:ext cx="1122768" cy="481524"/>
              <a:chOff x="0" y="-47625"/>
              <a:chExt cx="372901" cy="159927"/>
            </a:xfrm>
          </p:grpSpPr>
          <p:sp>
            <p:nvSpPr>
              <p:cNvPr id="182" name="Google Shape;182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4" name="Google Shape;184;p5"/>
            <p:cNvGrpSpPr/>
            <p:nvPr/>
          </p:nvGrpSpPr>
          <p:grpSpPr>
            <a:xfrm>
              <a:off x="2032520" y="504410"/>
              <a:ext cx="684679" cy="481524"/>
              <a:chOff x="0" y="-47625"/>
              <a:chExt cx="227400" cy="159927"/>
            </a:xfrm>
          </p:grpSpPr>
          <p:sp>
            <p:nvSpPr>
              <p:cNvPr id="185" name="Google Shape;185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" name="Google Shape;187;p5"/>
            <p:cNvGrpSpPr/>
            <p:nvPr/>
          </p:nvGrpSpPr>
          <p:grpSpPr>
            <a:xfrm>
              <a:off x="0" y="1799389"/>
              <a:ext cx="684679" cy="481524"/>
              <a:chOff x="0" y="-47625"/>
              <a:chExt cx="227400" cy="159927"/>
            </a:xfrm>
          </p:grpSpPr>
          <p:sp>
            <p:nvSpPr>
              <p:cNvPr id="188" name="Google Shape;188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" name="Google Shape;190;p5"/>
            <p:cNvGrpSpPr/>
            <p:nvPr/>
          </p:nvGrpSpPr>
          <p:grpSpPr>
            <a:xfrm>
              <a:off x="2571886" y="-143394"/>
              <a:ext cx="684679" cy="481524"/>
              <a:chOff x="0" y="-47625"/>
              <a:chExt cx="227400" cy="159927"/>
            </a:xfrm>
          </p:grpSpPr>
          <p:sp>
            <p:nvSpPr>
              <p:cNvPr id="191" name="Google Shape;191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6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195" name="Google Shape;195;p6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196" name="Google Shape;196;p6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6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8" name="Google Shape;198;p6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199" name="Google Shape;199;p6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6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01" name="Google Shape;201;p6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02" name="Google Shape;202;p6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03" name="Google Shape;203;p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5" name="Google Shape;205;p6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206" name="Google Shape;206;p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8" name="Google Shape;208;p6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209" name="Google Shape;209;p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1" name="Google Shape;211;p6"/>
          <p:cNvSpPr txBox="1">
            <a:spLocks noGrp="1"/>
          </p:cNvSpPr>
          <p:nvPr>
            <p:ph type="title"/>
          </p:nvPr>
        </p:nvSpPr>
        <p:spPr>
          <a:xfrm>
            <a:off x="1378563" y="2235750"/>
            <a:ext cx="155313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9pPr>
          </a:lstStyle>
          <a:p>
            <a:endParaRPr/>
          </a:p>
        </p:txBody>
      </p:sp>
      <p:sp>
        <p:nvSpPr>
          <p:cNvPr id="212" name="Google Shape;212;p6"/>
          <p:cNvSpPr txBox="1">
            <a:spLocks noGrp="1"/>
          </p:cNvSpPr>
          <p:nvPr>
            <p:ph type="body" idx="1"/>
          </p:nvPr>
        </p:nvSpPr>
        <p:spPr>
          <a:xfrm>
            <a:off x="2742475" y="4534925"/>
            <a:ext cx="62832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6"/>
          <p:cNvSpPr txBox="1">
            <a:spLocks noGrp="1"/>
          </p:cNvSpPr>
          <p:nvPr>
            <p:ph type="body" idx="2"/>
          </p:nvPr>
        </p:nvSpPr>
        <p:spPr>
          <a:xfrm>
            <a:off x="9262738" y="4534925"/>
            <a:ext cx="62832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7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216" name="Google Shape;216;p7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17" name="Google Shape;217;p7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7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9" name="Google Shape;219;p7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20" name="Google Shape;220;p7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7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22" name="Google Shape;222;p7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23" name="Google Shape;223;p7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24" name="Google Shape;224;p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7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6" name="Google Shape;226;p7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227" name="Google Shape;227;p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7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7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230" name="Google Shape;230;p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7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32" name="Google Shape;232;p7"/>
          <p:cNvSpPr txBox="1">
            <a:spLocks noGrp="1"/>
          </p:cNvSpPr>
          <p:nvPr>
            <p:ph type="title"/>
          </p:nvPr>
        </p:nvSpPr>
        <p:spPr>
          <a:xfrm>
            <a:off x="1378563" y="2126225"/>
            <a:ext cx="155313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7"/>
          <p:cNvSpPr txBox="1">
            <a:spLocks noGrp="1"/>
          </p:cNvSpPr>
          <p:nvPr>
            <p:ph type="body" idx="1"/>
          </p:nvPr>
        </p:nvSpPr>
        <p:spPr>
          <a:xfrm>
            <a:off x="3429026" y="5264075"/>
            <a:ext cx="5610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234" name="Google Shape;234;p7"/>
          <p:cNvSpPr txBox="1">
            <a:spLocks noGrp="1"/>
          </p:cNvSpPr>
          <p:nvPr>
            <p:ph type="body" idx="2"/>
          </p:nvPr>
        </p:nvSpPr>
        <p:spPr>
          <a:xfrm>
            <a:off x="9245366" y="5264075"/>
            <a:ext cx="56136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8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237" name="Google Shape;237;p8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38" name="Google Shape;238;p8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8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0" name="Google Shape;240;p8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41" name="Google Shape;241;p8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8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43" name="Google Shape;243;p8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44" name="Google Shape;244;p8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45" name="Google Shape;245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8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7" name="Google Shape;247;p8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248" name="Google Shape;248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8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0" name="Google Shape;250;p8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251" name="Google Shape;251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8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53" name="Google Shape;253;p8"/>
          <p:cNvSpPr txBox="1">
            <a:spLocks noGrp="1"/>
          </p:cNvSpPr>
          <p:nvPr>
            <p:ph type="title"/>
          </p:nvPr>
        </p:nvSpPr>
        <p:spPr>
          <a:xfrm>
            <a:off x="1378350" y="2234725"/>
            <a:ext cx="155313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4" name="Google Shape;254;p8"/>
          <p:cNvGrpSpPr/>
          <p:nvPr/>
        </p:nvGrpSpPr>
        <p:grpSpPr>
          <a:xfrm>
            <a:off x="12611614" y="6571198"/>
            <a:ext cx="4647705" cy="2515190"/>
            <a:chOff x="0" y="-198358"/>
            <a:chExt cx="6196940" cy="3353587"/>
          </a:xfrm>
        </p:grpSpPr>
        <p:grpSp>
          <p:nvGrpSpPr>
            <p:cNvPr id="255" name="Google Shape;255;p8"/>
            <p:cNvGrpSpPr/>
            <p:nvPr/>
          </p:nvGrpSpPr>
          <p:grpSpPr>
            <a:xfrm>
              <a:off x="2811625" y="2489133"/>
              <a:ext cx="3385312" cy="666096"/>
              <a:chOff x="0" y="-47625"/>
              <a:chExt cx="812800" cy="159927"/>
            </a:xfrm>
          </p:grpSpPr>
          <p:sp>
            <p:nvSpPr>
              <p:cNvPr id="256" name="Google Shape;256;p8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8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8" name="Google Shape;258;p8"/>
            <p:cNvGrpSpPr/>
            <p:nvPr/>
          </p:nvGrpSpPr>
          <p:grpSpPr>
            <a:xfrm>
              <a:off x="2378343" y="1593883"/>
              <a:ext cx="3818597" cy="666096"/>
              <a:chOff x="0" y="-47625"/>
              <a:chExt cx="916830" cy="159927"/>
            </a:xfrm>
          </p:grpSpPr>
          <p:sp>
            <p:nvSpPr>
              <p:cNvPr id="259" name="Google Shape;259;p8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8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1" name="Google Shape;261;p8"/>
            <p:cNvGrpSpPr/>
            <p:nvPr/>
          </p:nvGrpSpPr>
          <p:grpSpPr>
            <a:xfrm>
              <a:off x="1509783" y="-198358"/>
              <a:ext cx="1912143" cy="666096"/>
              <a:chOff x="0" y="-47625"/>
              <a:chExt cx="459098" cy="159927"/>
            </a:xfrm>
          </p:grpSpPr>
          <p:sp>
            <p:nvSpPr>
              <p:cNvPr id="262" name="Google Shape;262;p8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8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4" name="Google Shape;264;p8"/>
            <p:cNvGrpSpPr/>
            <p:nvPr/>
          </p:nvGrpSpPr>
          <p:grpSpPr>
            <a:xfrm>
              <a:off x="3863883" y="697763"/>
              <a:ext cx="2333050" cy="666096"/>
              <a:chOff x="0" y="-47625"/>
              <a:chExt cx="560156" cy="159927"/>
            </a:xfrm>
          </p:grpSpPr>
          <p:sp>
            <p:nvSpPr>
              <p:cNvPr id="265" name="Google Shape;265;p8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8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7" name="Google Shape;267;p8"/>
            <p:cNvGrpSpPr/>
            <p:nvPr/>
          </p:nvGrpSpPr>
          <p:grpSpPr>
            <a:xfrm>
              <a:off x="4643791" y="-198358"/>
              <a:ext cx="1553133" cy="666096"/>
              <a:chOff x="0" y="-47625"/>
              <a:chExt cx="372901" cy="159927"/>
            </a:xfrm>
          </p:grpSpPr>
          <p:sp>
            <p:nvSpPr>
              <p:cNvPr id="268" name="Google Shape;268;p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8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0" name="Google Shape;270;p8"/>
            <p:cNvGrpSpPr/>
            <p:nvPr/>
          </p:nvGrpSpPr>
          <p:grpSpPr>
            <a:xfrm>
              <a:off x="657593" y="1593883"/>
              <a:ext cx="1553133" cy="666096"/>
              <a:chOff x="0" y="-47625"/>
              <a:chExt cx="372901" cy="159927"/>
            </a:xfrm>
          </p:grpSpPr>
          <p:sp>
            <p:nvSpPr>
              <p:cNvPr id="271" name="Google Shape;271;p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8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3" name="Google Shape;273;p8"/>
            <p:cNvGrpSpPr/>
            <p:nvPr/>
          </p:nvGrpSpPr>
          <p:grpSpPr>
            <a:xfrm>
              <a:off x="1103255" y="2489133"/>
              <a:ext cx="1553133" cy="666096"/>
              <a:chOff x="0" y="-47625"/>
              <a:chExt cx="372901" cy="159927"/>
            </a:xfrm>
          </p:grpSpPr>
          <p:sp>
            <p:nvSpPr>
              <p:cNvPr id="274" name="Google Shape;274;p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8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6" name="Google Shape;276;p8"/>
            <p:cNvGrpSpPr/>
            <p:nvPr/>
          </p:nvGrpSpPr>
          <p:grpSpPr>
            <a:xfrm>
              <a:off x="2811625" y="697763"/>
              <a:ext cx="947121" cy="666096"/>
              <a:chOff x="0" y="-47625"/>
              <a:chExt cx="227400" cy="159927"/>
            </a:xfrm>
          </p:grpSpPr>
          <p:sp>
            <p:nvSpPr>
              <p:cNvPr id="277" name="Google Shape;277;p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8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9" name="Google Shape;279;p8"/>
            <p:cNvGrpSpPr/>
            <p:nvPr/>
          </p:nvGrpSpPr>
          <p:grpSpPr>
            <a:xfrm>
              <a:off x="0" y="2489133"/>
              <a:ext cx="947121" cy="666096"/>
              <a:chOff x="0" y="-47625"/>
              <a:chExt cx="227400" cy="159927"/>
            </a:xfrm>
          </p:grpSpPr>
          <p:sp>
            <p:nvSpPr>
              <p:cNvPr id="280" name="Google Shape;280;p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8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2" name="Google Shape;282;p8"/>
            <p:cNvGrpSpPr/>
            <p:nvPr/>
          </p:nvGrpSpPr>
          <p:grpSpPr>
            <a:xfrm>
              <a:off x="3557742" y="-198358"/>
              <a:ext cx="947121" cy="666096"/>
              <a:chOff x="0" y="-47625"/>
              <a:chExt cx="227400" cy="159927"/>
            </a:xfrm>
          </p:grpSpPr>
          <p:sp>
            <p:nvSpPr>
              <p:cNvPr id="283" name="Google Shape;283;p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8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9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287" name="Google Shape;287;p9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88" name="Google Shape;288;p9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9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0" name="Google Shape;290;p9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91" name="Google Shape;291;p9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9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93" name="Google Shape;293;p9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94" name="Google Shape;294;p9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95" name="Google Shape;295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9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7" name="Google Shape;297;p9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298" name="Google Shape;298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9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0" name="Google Shape;300;p9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301" name="Google Shape;301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9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03" name="Google Shape;303;p9"/>
          <p:cNvSpPr txBox="1">
            <a:spLocks noGrp="1"/>
          </p:cNvSpPr>
          <p:nvPr>
            <p:ph type="title"/>
          </p:nvPr>
        </p:nvSpPr>
        <p:spPr>
          <a:xfrm>
            <a:off x="1339563" y="2976075"/>
            <a:ext cx="156093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9pPr>
          </a:lstStyle>
          <a:p>
            <a:endParaRPr/>
          </a:p>
        </p:txBody>
      </p:sp>
      <p:sp>
        <p:nvSpPr>
          <p:cNvPr id="304" name="Google Shape;304;p9"/>
          <p:cNvSpPr txBox="1">
            <a:spLocks noGrp="1"/>
          </p:cNvSpPr>
          <p:nvPr>
            <p:ph type="body" idx="1"/>
          </p:nvPr>
        </p:nvSpPr>
        <p:spPr>
          <a:xfrm>
            <a:off x="7732400" y="5136775"/>
            <a:ext cx="9338100" cy="44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305" name="Google Shape;305;p9"/>
          <p:cNvSpPr txBox="1">
            <a:spLocks noGrp="1"/>
          </p:cNvSpPr>
          <p:nvPr>
            <p:ph type="body" idx="2"/>
          </p:nvPr>
        </p:nvSpPr>
        <p:spPr>
          <a:xfrm>
            <a:off x="1804900" y="5392513"/>
            <a:ext cx="5496000" cy="39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9pPr>
          </a:lstStyle>
          <a:p>
            <a:endParaRPr/>
          </a:p>
        </p:txBody>
      </p:sp>
      <p:grpSp>
        <p:nvGrpSpPr>
          <p:cNvPr id="306" name="Google Shape;306;p9"/>
          <p:cNvGrpSpPr/>
          <p:nvPr/>
        </p:nvGrpSpPr>
        <p:grpSpPr>
          <a:xfrm>
            <a:off x="14691927" y="3329451"/>
            <a:ext cx="2069840" cy="1189175"/>
            <a:chOff x="0" y="-126054"/>
            <a:chExt cx="3938053" cy="2131138"/>
          </a:xfrm>
        </p:grpSpPr>
        <p:grpSp>
          <p:nvGrpSpPr>
            <p:cNvPr id="307" name="Google Shape;307;p9"/>
            <p:cNvGrpSpPr/>
            <p:nvPr/>
          </p:nvGrpSpPr>
          <p:grpSpPr>
            <a:xfrm>
              <a:off x="1786728" y="1581789"/>
              <a:ext cx="2151319" cy="423295"/>
              <a:chOff x="0" y="-47625"/>
              <a:chExt cx="812800" cy="159927"/>
            </a:xfrm>
          </p:grpSpPr>
          <p:sp>
            <p:nvSpPr>
              <p:cNvPr id="308" name="Google Shape;308;p9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9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0" name="Google Shape;310;p9"/>
            <p:cNvGrpSpPr/>
            <p:nvPr/>
          </p:nvGrpSpPr>
          <p:grpSpPr>
            <a:xfrm>
              <a:off x="1511387" y="1012877"/>
              <a:ext cx="2426666" cy="423295"/>
              <a:chOff x="0" y="-47625"/>
              <a:chExt cx="916830" cy="159927"/>
            </a:xfrm>
          </p:grpSpPr>
          <p:sp>
            <p:nvSpPr>
              <p:cNvPr id="311" name="Google Shape;311;p9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9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" name="Google Shape;313;p9"/>
            <p:cNvGrpSpPr/>
            <p:nvPr/>
          </p:nvGrpSpPr>
          <p:grpSpPr>
            <a:xfrm>
              <a:off x="959435" y="-126054"/>
              <a:ext cx="1215141" cy="423295"/>
              <a:chOff x="0" y="-47625"/>
              <a:chExt cx="459098" cy="159927"/>
            </a:xfrm>
          </p:grpSpPr>
          <p:sp>
            <p:nvSpPr>
              <p:cNvPr id="314" name="Google Shape;314;p9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9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6" name="Google Shape;316;p9"/>
            <p:cNvGrpSpPr/>
            <p:nvPr/>
          </p:nvGrpSpPr>
          <p:grpSpPr>
            <a:xfrm>
              <a:off x="2455415" y="443412"/>
              <a:ext cx="1482565" cy="423295"/>
              <a:chOff x="0" y="-47625"/>
              <a:chExt cx="560156" cy="159927"/>
            </a:xfrm>
          </p:grpSpPr>
          <p:sp>
            <p:nvSpPr>
              <p:cNvPr id="317" name="Google Shape;317;p9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9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9" name="Google Shape;319;p9"/>
            <p:cNvGrpSpPr/>
            <p:nvPr/>
          </p:nvGrpSpPr>
          <p:grpSpPr>
            <a:xfrm>
              <a:off x="2951031" y="-126054"/>
              <a:ext cx="986994" cy="423295"/>
              <a:chOff x="0" y="-47625"/>
              <a:chExt cx="372901" cy="159927"/>
            </a:xfrm>
          </p:grpSpPr>
          <p:sp>
            <p:nvSpPr>
              <p:cNvPr id="320" name="Google Shape;320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" name="Google Shape;322;p9"/>
            <p:cNvGrpSpPr/>
            <p:nvPr/>
          </p:nvGrpSpPr>
          <p:grpSpPr>
            <a:xfrm>
              <a:off x="417886" y="1012877"/>
              <a:ext cx="986994" cy="423295"/>
              <a:chOff x="0" y="-47625"/>
              <a:chExt cx="372901" cy="159927"/>
            </a:xfrm>
          </p:grpSpPr>
          <p:sp>
            <p:nvSpPr>
              <p:cNvPr id="323" name="Google Shape;323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5" name="Google Shape;325;p9"/>
            <p:cNvGrpSpPr/>
            <p:nvPr/>
          </p:nvGrpSpPr>
          <p:grpSpPr>
            <a:xfrm>
              <a:off x="701095" y="1581789"/>
              <a:ext cx="986994" cy="423295"/>
              <a:chOff x="0" y="-47625"/>
              <a:chExt cx="372901" cy="159927"/>
            </a:xfrm>
          </p:grpSpPr>
          <p:sp>
            <p:nvSpPr>
              <p:cNvPr id="326" name="Google Shape;326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8" name="Google Shape;328;p9"/>
            <p:cNvGrpSpPr/>
            <p:nvPr/>
          </p:nvGrpSpPr>
          <p:grpSpPr>
            <a:xfrm>
              <a:off x="1786728" y="443412"/>
              <a:ext cx="601882" cy="423295"/>
              <a:chOff x="0" y="-47625"/>
              <a:chExt cx="227400" cy="159927"/>
            </a:xfrm>
          </p:grpSpPr>
          <p:sp>
            <p:nvSpPr>
              <p:cNvPr id="329" name="Google Shape;329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1" name="Google Shape;331;p9"/>
            <p:cNvGrpSpPr/>
            <p:nvPr/>
          </p:nvGrpSpPr>
          <p:grpSpPr>
            <a:xfrm>
              <a:off x="0" y="1581789"/>
              <a:ext cx="601882" cy="423295"/>
              <a:chOff x="0" y="-47625"/>
              <a:chExt cx="227400" cy="159927"/>
            </a:xfrm>
          </p:grpSpPr>
          <p:sp>
            <p:nvSpPr>
              <p:cNvPr id="332" name="Google Shape;332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4" name="Google Shape;334;p9"/>
            <p:cNvGrpSpPr/>
            <p:nvPr/>
          </p:nvGrpSpPr>
          <p:grpSpPr>
            <a:xfrm>
              <a:off x="2260869" y="-126054"/>
              <a:ext cx="601882" cy="423295"/>
              <a:chOff x="0" y="-47625"/>
              <a:chExt cx="227400" cy="159927"/>
            </a:xfrm>
          </p:grpSpPr>
          <p:sp>
            <p:nvSpPr>
              <p:cNvPr id="335" name="Google Shape;335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7" name="Google Shape;337;p9"/>
          <p:cNvGrpSpPr/>
          <p:nvPr/>
        </p:nvGrpSpPr>
        <p:grpSpPr>
          <a:xfrm rot="10800000">
            <a:off x="14691864" y="7775570"/>
            <a:ext cx="2069840" cy="1189175"/>
            <a:chOff x="0" y="-126054"/>
            <a:chExt cx="3938053" cy="2131138"/>
          </a:xfrm>
        </p:grpSpPr>
        <p:grpSp>
          <p:nvGrpSpPr>
            <p:cNvPr id="338" name="Google Shape;338;p9"/>
            <p:cNvGrpSpPr/>
            <p:nvPr/>
          </p:nvGrpSpPr>
          <p:grpSpPr>
            <a:xfrm>
              <a:off x="1786728" y="1581789"/>
              <a:ext cx="2151319" cy="423295"/>
              <a:chOff x="0" y="-47625"/>
              <a:chExt cx="812800" cy="159927"/>
            </a:xfrm>
          </p:grpSpPr>
          <p:sp>
            <p:nvSpPr>
              <p:cNvPr id="339" name="Google Shape;339;p9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9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1" name="Google Shape;341;p9"/>
            <p:cNvGrpSpPr/>
            <p:nvPr/>
          </p:nvGrpSpPr>
          <p:grpSpPr>
            <a:xfrm>
              <a:off x="1511387" y="1012877"/>
              <a:ext cx="2426666" cy="423295"/>
              <a:chOff x="0" y="-47625"/>
              <a:chExt cx="916830" cy="159927"/>
            </a:xfrm>
          </p:grpSpPr>
          <p:sp>
            <p:nvSpPr>
              <p:cNvPr id="342" name="Google Shape;342;p9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9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4" name="Google Shape;344;p9"/>
            <p:cNvGrpSpPr/>
            <p:nvPr/>
          </p:nvGrpSpPr>
          <p:grpSpPr>
            <a:xfrm>
              <a:off x="959435" y="-126054"/>
              <a:ext cx="1215141" cy="423295"/>
              <a:chOff x="0" y="-47625"/>
              <a:chExt cx="459098" cy="159927"/>
            </a:xfrm>
          </p:grpSpPr>
          <p:sp>
            <p:nvSpPr>
              <p:cNvPr id="345" name="Google Shape;345;p9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9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7" name="Google Shape;347;p9"/>
            <p:cNvGrpSpPr/>
            <p:nvPr/>
          </p:nvGrpSpPr>
          <p:grpSpPr>
            <a:xfrm>
              <a:off x="2455415" y="443412"/>
              <a:ext cx="1482565" cy="423295"/>
              <a:chOff x="0" y="-47625"/>
              <a:chExt cx="560156" cy="159927"/>
            </a:xfrm>
          </p:grpSpPr>
          <p:sp>
            <p:nvSpPr>
              <p:cNvPr id="348" name="Google Shape;348;p9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9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0" name="Google Shape;350;p9"/>
            <p:cNvGrpSpPr/>
            <p:nvPr/>
          </p:nvGrpSpPr>
          <p:grpSpPr>
            <a:xfrm>
              <a:off x="2951031" y="-126054"/>
              <a:ext cx="986994" cy="423295"/>
              <a:chOff x="0" y="-47625"/>
              <a:chExt cx="372901" cy="159927"/>
            </a:xfrm>
          </p:grpSpPr>
          <p:sp>
            <p:nvSpPr>
              <p:cNvPr id="351" name="Google Shape;351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3" name="Google Shape;353;p9"/>
            <p:cNvGrpSpPr/>
            <p:nvPr/>
          </p:nvGrpSpPr>
          <p:grpSpPr>
            <a:xfrm>
              <a:off x="417886" y="1012877"/>
              <a:ext cx="986994" cy="423295"/>
              <a:chOff x="0" y="-47625"/>
              <a:chExt cx="372901" cy="159927"/>
            </a:xfrm>
          </p:grpSpPr>
          <p:sp>
            <p:nvSpPr>
              <p:cNvPr id="354" name="Google Shape;354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6" name="Google Shape;356;p9"/>
            <p:cNvGrpSpPr/>
            <p:nvPr/>
          </p:nvGrpSpPr>
          <p:grpSpPr>
            <a:xfrm>
              <a:off x="701095" y="1581789"/>
              <a:ext cx="986994" cy="423295"/>
              <a:chOff x="0" y="-47625"/>
              <a:chExt cx="372901" cy="159927"/>
            </a:xfrm>
          </p:grpSpPr>
          <p:sp>
            <p:nvSpPr>
              <p:cNvPr id="357" name="Google Shape;357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9" name="Google Shape;359;p9"/>
            <p:cNvGrpSpPr/>
            <p:nvPr/>
          </p:nvGrpSpPr>
          <p:grpSpPr>
            <a:xfrm>
              <a:off x="1786728" y="443412"/>
              <a:ext cx="601882" cy="423295"/>
              <a:chOff x="0" y="-47625"/>
              <a:chExt cx="227400" cy="159927"/>
            </a:xfrm>
          </p:grpSpPr>
          <p:sp>
            <p:nvSpPr>
              <p:cNvPr id="360" name="Google Shape;360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2" name="Google Shape;362;p9"/>
            <p:cNvGrpSpPr/>
            <p:nvPr/>
          </p:nvGrpSpPr>
          <p:grpSpPr>
            <a:xfrm>
              <a:off x="0" y="1581789"/>
              <a:ext cx="601882" cy="423295"/>
              <a:chOff x="0" y="-47625"/>
              <a:chExt cx="227400" cy="159927"/>
            </a:xfrm>
          </p:grpSpPr>
          <p:sp>
            <p:nvSpPr>
              <p:cNvPr id="363" name="Google Shape;363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5" name="Google Shape;365;p9"/>
            <p:cNvGrpSpPr/>
            <p:nvPr/>
          </p:nvGrpSpPr>
          <p:grpSpPr>
            <a:xfrm>
              <a:off x="2260869" y="-126054"/>
              <a:ext cx="601882" cy="423295"/>
              <a:chOff x="0" y="-47625"/>
              <a:chExt cx="227400" cy="159927"/>
            </a:xfrm>
          </p:grpSpPr>
          <p:sp>
            <p:nvSpPr>
              <p:cNvPr id="366" name="Google Shape;366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369;p10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370" name="Google Shape;370;p10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371" name="Google Shape;371;p10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0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3" name="Google Shape;373;p10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374" name="Google Shape;374;p10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0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376" name="Google Shape;376;p10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377" name="Google Shape;377;p10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378" name="Google Shape;378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0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0" name="Google Shape;380;p10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381" name="Google Shape;381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0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3" name="Google Shape;383;p10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384" name="Google Shape;384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0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6" name="Google Shape;386;p10"/>
          <p:cNvSpPr txBox="1">
            <a:spLocks noGrp="1"/>
          </p:cNvSpPr>
          <p:nvPr>
            <p:ph type="title"/>
          </p:nvPr>
        </p:nvSpPr>
        <p:spPr>
          <a:xfrm>
            <a:off x="1318050" y="3575850"/>
            <a:ext cx="1565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9pPr>
          </a:lstStyle>
          <a:p>
            <a:endParaRPr/>
          </a:p>
        </p:txBody>
      </p:sp>
      <p:sp>
        <p:nvSpPr>
          <p:cNvPr id="387" name="Google Shape;387;p10"/>
          <p:cNvSpPr>
            <a:spLocks noGrp="1"/>
          </p:cNvSpPr>
          <p:nvPr>
            <p:ph type="pic" idx="2"/>
          </p:nvPr>
        </p:nvSpPr>
        <p:spPr>
          <a:xfrm>
            <a:off x="10101563" y="5150838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10"/>
          <p:cNvSpPr txBox="1">
            <a:spLocks noGrp="1"/>
          </p:cNvSpPr>
          <p:nvPr>
            <p:ph type="body" idx="1"/>
          </p:nvPr>
        </p:nvSpPr>
        <p:spPr>
          <a:xfrm>
            <a:off x="2549788" y="51508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20350" y="1668375"/>
            <a:ext cx="155313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900"/>
              <a:buFont typeface="Courier"/>
              <a:buNone/>
              <a:defRPr sz="99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471200" y="50755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1pPr>
            <a:lvl2pPr marL="914400" marR="0" lvl="1" indent="-3810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–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3pPr>
            <a:lvl4pPr marL="1828800" marR="0" lvl="3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–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4pPr>
            <a:lvl5pPr marL="2286000" marR="0" lvl="4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»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7pPr>
            <a:lvl8pPr marL="3657600" marR="0" lvl="7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8pPr>
            <a:lvl9pPr marL="4114800" marR="0" lvl="8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4" name="Google Shape;12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5" name="Google Shape;1295;p26"/>
          <p:cNvGrpSpPr/>
          <p:nvPr/>
        </p:nvGrpSpPr>
        <p:grpSpPr>
          <a:xfrm>
            <a:off x="2804324" y="2562517"/>
            <a:ext cx="12807392" cy="4896432"/>
            <a:chOff x="0" y="-47625"/>
            <a:chExt cx="3651933" cy="1396181"/>
          </a:xfrm>
        </p:grpSpPr>
        <p:sp>
          <p:nvSpPr>
            <p:cNvPr id="1296" name="Google Shape;1296;p26"/>
            <p:cNvSpPr/>
            <p:nvPr/>
          </p:nvSpPr>
          <p:spPr>
            <a:xfrm>
              <a:off x="0" y="0"/>
              <a:ext cx="3651933" cy="1348556"/>
            </a:xfrm>
            <a:custGeom>
              <a:avLst/>
              <a:gdLst/>
              <a:ahLst/>
              <a:cxnLst/>
              <a:rect l="l" t="t" r="r" b="b"/>
              <a:pathLst>
                <a:path w="3651933" h="1348556" extrusionOk="0">
                  <a:moveTo>
                    <a:pt x="9672" y="0"/>
                  </a:moveTo>
                  <a:lnTo>
                    <a:pt x="3642261" y="0"/>
                  </a:lnTo>
                  <a:cubicBezTo>
                    <a:pt x="3647603" y="0"/>
                    <a:pt x="3651933" y="4330"/>
                    <a:pt x="3651933" y="9672"/>
                  </a:cubicBezTo>
                  <a:lnTo>
                    <a:pt x="3651933" y="1338884"/>
                  </a:lnTo>
                  <a:cubicBezTo>
                    <a:pt x="3651933" y="1344226"/>
                    <a:pt x="3647603" y="1348556"/>
                    <a:pt x="3642261" y="1348556"/>
                  </a:cubicBezTo>
                  <a:lnTo>
                    <a:pt x="9672" y="1348556"/>
                  </a:lnTo>
                  <a:cubicBezTo>
                    <a:pt x="4330" y="1348556"/>
                    <a:pt x="0" y="1344226"/>
                    <a:pt x="0" y="1338884"/>
                  </a:cubicBezTo>
                  <a:lnTo>
                    <a:pt x="0" y="9672"/>
                  </a:lnTo>
                  <a:cubicBezTo>
                    <a:pt x="0" y="4330"/>
                    <a:pt x="4330" y="0"/>
                    <a:pt x="9672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297" name="Google Shape;1297;p26"/>
            <p:cNvSpPr txBox="1"/>
            <p:nvPr/>
          </p:nvSpPr>
          <p:spPr>
            <a:xfrm>
              <a:off x="0" y="-47625"/>
              <a:ext cx="3651933" cy="13961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2960448" y="2771248"/>
            <a:ext cx="12807392" cy="4896432"/>
            <a:chOff x="0" y="-47625"/>
            <a:chExt cx="3651933" cy="1396181"/>
          </a:xfrm>
        </p:grpSpPr>
        <p:sp>
          <p:nvSpPr>
            <p:cNvPr id="1299" name="Google Shape;1299;p26"/>
            <p:cNvSpPr/>
            <p:nvPr/>
          </p:nvSpPr>
          <p:spPr>
            <a:xfrm>
              <a:off x="0" y="0"/>
              <a:ext cx="3651933" cy="1348556"/>
            </a:xfrm>
            <a:custGeom>
              <a:avLst/>
              <a:gdLst/>
              <a:ahLst/>
              <a:cxnLst/>
              <a:rect l="l" t="t" r="r" b="b"/>
              <a:pathLst>
                <a:path w="3651933" h="1348556" extrusionOk="0">
                  <a:moveTo>
                    <a:pt x="10881" y="0"/>
                  </a:moveTo>
                  <a:lnTo>
                    <a:pt x="3641052" y="0"/>
                  </a:lnTo>
                  <a:cubicBezTo>
                    <a:pt x="3647061" y="0"/>
                    <a:pt x="3651933" y="4871"/>
                    <a:pt x="3651933" y="10881"/>
                  </a:cubicBezTo>
                  <a:lnTo>
                    <a:pt x="3651933" y="1337675"/>
                  </a:lnTo>
                  <a:cubicBezTo>
                    <a:pt x="3651933" y="1340561"/>
                    <a:pt x="3650786" y="1343329"/>
                    <a:pt x="3648746" y="1345369"/>
                  </a:cubicBezTo>
                  <a:cubicBezTo>
                    <a:pt x="3646705" y="1347410"/>
                    <a:pt x="3643938" y="1348556"/>
                    <a:pt x="3641052" y="1348556"/>
                  </a:cubicBezTo>
                  <a:lnTo>
                    <a:pt x="10881" y="1348556"/>
                  </a:lnTo>
                  <a:cubicBezTo>
                    <a:pt x="4871" y="1348556"/>
                    <a:pt x="0" y="1343685"/>
                    <a:pt x="0" y="1337675"/>
                  </a:cubicBezTo>
                  <a:lnTo>
                    <a:pt x="0" y="10881"/>
                  </a:lnTo>
                  <a:cubicBezTo>
                    <a:pt x="0" y="4871"/>
                    <a:pt x="4871" y="0"/>
                    <a:pt x="10881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300" name="Google Shape;1300;p26"/>
            <p:cNvSpPr txBox="1"/>
            <p:nvPr/>
          </p:nvSpPr>
          <p:spPr>
            <a:xfrm>
              <a:off x="0" y="-47625"/>
              <a:ext cx="3651933" cy="13961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1" name="Google Shape;1301;p26"/>
          <p:cNvSpPr txBox="1"/>
          <p:nvPr/>
        </p:nvSpPr>
        <p:spPr>
          <a:xfrm>
            <a:off x="2960448" y="3834382"/>
            <a:ext cx="12807392" cy="2071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86611"/>
              </a:lnSpc>
            </a:pPr>
            <a:r>
              <a:rPr lang="en-US" sz="7200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{</a:t>
            </a:r>
            <a:r>
              <a:rPr lang="en-US" sz="7200" b="0" i="0" u="none" strike="noStrike" cap="none" dirty="0">
                <a:solidFill>
                  <a:srgbClr val="FF66C4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JAVA</a:t>
            </a:r>
            <a:r>
              <a:rPr lang="en-US" sz="7200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 </a:t>
            </a:r>
            <a:r>
              <a:rPr lang="en-US" sz="7200" b="0" i="0" u="none" strike="noStrike" cap="none" dirty="0">
                <a:solidFill>
                  <a:srgbClr val="C1FF72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PROGRAMMING</a:t>
            </a:r>
            <a:r>
              <a:rPr lang="en-US" sz="7200" b="0" i="0" u="none" strike="noStrike" cap="none" dirty="0">
                <a:solidFill>
                  <a:schemeClr val="accent4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}</a:t>
            </a:r>
            <a:r>
              <a:rPr lang="en-US" sz="7200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 </a:t>
            </a:r>
            <a:endParaRPr lang="en-US" sz="7200" dirty="0"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655;p15">
            <a:extLst>
              <a:ext uri="{FF2B5EF4-FFF2-40B4-BE49-F238E27FC236}">
                <a16:creationId xmlns:a16="http://schemas.microsoft.com/office/drawing/2014/main" id="{1C90932D-354A-4D6F-B5A0-1DD078526F47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3" name="Google Shape;656;p15">
              <a:extLst>
                <a:ext uri="{FF2B5EF4-FFF2-40B4-BE49-F238E27FC236}">
                  <a16:creationId xmlns:a16="http://schemas.microsoft.com/office/drawing/2014/main" id="{8F64890F-C166-4B50-B0B9-7E47270C6C8C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657;p15">
                <a:extLst>
                  <a:ext uri="{FF2B5EF4-FFF2-40B4-BE49-F238E27FC236}">
                    <a16:creationId xmlns:a16="http://schemas.microsoft.com/office/drawing/2014/main" id="{CF55A271-16C1-4BFB-A5A1-BD6AAC1F748D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658;p15">
                <a:extLst>
                  <a:ext uri="{FF2B5EF4-FFF2-40B4-BE49-F238E27FC236}">
                    <a16:creationId xmlns:a16="http://schemas.microsoft.com/office/drawing/2014/main" id="{F4A5100F-5F9A-469C-8860-992E89E5DC4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" name="Google Shape;659;p15">
              <a:extLst>
                <a:ext uri="{FF2B5EF4-FFF2-40B4-BE49-F238E27FC236}">
                  <a16:creationId xmlns:a16="http://schemas.microsoft.com/office/drawing/2014/main" id="{E1789B1A-D51D-4CE0-A1DD-AB4849438DE2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5" name="Google Shape;660;p15">
                <a:extLst>
                  <a:ext uri="{FF2B5EF4-FFF2-40B4-BE49-F238E27FC236}">
                    <a16:creationId xmlns:a16="http://schemas.microsoft.com/office/drawing/2014/main" id="{E57DAD76-2A76-4F75-BF40-8BD963421065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661;p15">
                <a:extLst>
                  <a:ext uri="{FF2B5EF4-FFF2-40B4-BE49-F238E27FC236}">
                    <a16:creationId xmlns:a16="http://schemas.microsoft.com/office/drawing/2014/main" id="{FDCCBCDA-DDF4-4834-951D-C1CDE68D749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" name="Google Shape;662;p15">
              <a:extLst>
                <a:ext uri="{FF2B5EF4-FFF2-40B4-BE49-F238E27FC236}">
                  <a16:creationId xmlns:a16="http://schemas.microsoft.com/office/drawing/2014/main" id="{84E62B38-10E1-4E6E-A8B5-111A71D77C5C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" name="Google Shape;663;p15">
              <a:extLst>
                <a:ext uri="{FF2B5EF4-FFF2-40B4-BE49-F238E27FC236}">
                  <a16:creationId xmlns:a16="http://schemas.microsoft.com/office/drawing/2014/main" id="{68692A1F-6301-454B-A298-21EF51274762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664;p15">
                <a:extLst>
                  <a:ext uri="{FF2B5EF4-FFF2-40B4-BE49-F238E27FC236}">
                    <a16:creationId xmlns:a16="http://schemas.microsoft.com/office/drawing/2014/main" id="{57D9E1CC-0FF7-4434-81CE-CD97CB9BC71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665;p15">
                <a:extLst>
                  <a:ext uri="{FF2B5EF4-FFF2-40B4-BE49-F238E27FC236}">
                    <a16:creationId xmlns:a16="http://schemas.microsoft.com/office/drawing/2014/main" id="{891AF2E2-4887-4773-9D1C-EC505B7C1B14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666;p15">
              <a:extLst>
                <a:ext uri="{FF2B5EF4-FFF2-40B4-BE49-F238E27FC236}">
                  <a16:creationId xmlns:a16="http://schemas.microsoft.com/office/drawing/2014/main" id="{B568AA67-0993-4268-B974-89F14062EBCA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667;p15">
                <a:extLst>
                  <a:ext uri="{FF2B5EF4-FFF2-40B4-BE49-F238E27FC236}">
                    <a16:creationId xmlns:a16="http://schemas.microsoft.com/office/drawing/2014/main" id="{67EE057A-62E6-4DFF-A087-22536A47CAD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668;p15">
                <a:extLst>
                  <a:ext uri="{FF2B5EF4-FFF2-40B4-BE49-F238E27FC236}">
                    <a16:creationId xmlns:a16="http://schemas.microsoft.com/office/drawing/2014/main" id="{2B698301-6A28-4AC3-A8D5-B2AE8A00FD5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669;p15">
              <a:extLst>
                <a:ext uri="{FF2B5EF4-FFF2-40B4-BE49-F238E27FC236}">
                  <a16:creationId xmlns:a16="http://schemas.microsoft.com/office/drawing/2014/main" id="{7CE75CB6-874B-4A22-B6FA-C86CC2DCC1C9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" name="Google Shape;670;p15">
                <a:extLst>
                  <a:ext uri="{FF2B5EF4-FFF2-40B4-BE49-F238E27FC236}">
                    <a16:creationId xmlns:a16="http://schemas.microsoft.com/office/drawing/2014/main" id="{C2868822-B361-424C-8791-37C9E45DF88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" name="Google Shape;671;p15">
                <a:extLst>
                  <a:ext uri="{FF2B5EF4-FFF2-40B4-BE49-F238E27FC236}">
                    <a16:creationId xmlns:a16="http://schemas.microsoft.com/office/drawing/2014/main" id="{FDF755F1-B85F-4C5D-BF92-830B3650CC25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" name="Google Shape;672;p15">
            <a:extLst>
              <a:ext uri="{FF2B5EF4-FFF2-40B4-BE49-F238E27FC236}">
                <a16:creationId xmlns:a16="http://schemas.microsoft.com/office/drawing/2014/main" id="{B922B386-1F43-4793-BE9D-7D9AEF357B8E}"/>
              </a:ext>
            </a:extLst>
          </p:cNvPr>
          <p:cNvSpPr txBox="1"/>
          <p:nvPr/>
        </p:nvSpPr>
        <p:spPr>
          <a:xfrm>
            <a:off x="1028700" y="4339300"/>
            <a:ext cx="114972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Java is a widely-used, object-oriented programming language that enables cross-platform development through the Java Virtual Machine (JVM). It’s known for its stability, security in building web, mobile, and desktop applications.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20" name="Google Shape;673;p15">
            <a:extLst>
              <a:ext uri="{FF2B5EF4-FFF2-40B4-BE49-F238E27FC236}">
                <a16:creationId xmlns:a16="http://schemas.microsoft.com/office/drawing/2014/main" id="{20B3C942-1D9E-4982-9398-47B95EF37D3F}"/>
              </a:ext>
            </a:extLst>
          </p:cNvPr>
          <p:cNvGrpSpPr/>
          <p:nvPr/>
        </p:nvGrpSpPr>
        <p:grpSpPr>
          <a:xfrm>
            <a:off x="12526014" y="6613703"/>
            <a:ext cx="4886815" cy="2644597"/>
            <a:chOff x="0" y="-208563"/>
            <a:chExt cx="6515753" cy="3526129"/>
          </a:xfrm>
        </p:grpSpPr>
        <p:grpSp>
          <p:nvGrpSpPr>
            <p:cNvPr id="21" name="Google Shape;674;p15">
              <a:extLst>
                <a:ext uri="{FF2B5EF4-FFF2-40B4-BE49-F238E27FC236}">
                  <a16:creationId xmlns:a16="http://schemas.microsoft.com/office/drawing/2014/main" id="{AA81CE53-8FBF-4BCE-825F-9E373D560E73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49" name="Google Shape;675;p15">
                <a:extLst>
                  <a:ext uri="{FF2B5EF4-FFF2-40B4-BE49-F238E27FC236}">
                    <a16:creationId xmlns:a16="http://schemas.microsoft.com/office/drawing/2014/main" id="{C3F67002-3EA8-4352-A4D6-244F761AA57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76;p15">
                <a:extLst>
                  <a:ext uri="{FF2B5EF4-FFF2-40B4-BE49-F238E27FC236}">
                    <a16:creationId xmlns:a16="http://schemas.microsoft.com/office/drawing/2014/main" id="{5561837D-5154-4CDC-8B7E-A962E6DAB93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677;p15">
              <a:extLst>
                <a:ext uri="{FF2B5EF4-FFF2-40B4-BE49-F238E27FC236}">
                  <a16:creationId xmlns:a16="http://schemas.microsoft.com/office/drawing/2014/main" id="{2B6F0D5C-9F01-4076-9F56-60F8BB1007F5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47" name="Google Shape;678;p15">
                <a:extLst>
                  <a:ext uri="{FF2B5EF4-FFF2-40B4-BE49-F238E27FC236}">
                    <a16:creationId xmlns:a16="http://schemas.microsoft.com/office/drawing/2014/main" id="{461FAE6C-F101-4817-B0D5-30E031EF558A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79;p15">
                <a:extLst>
                  <a:ext uri="{FF2B5EF4-FFF2-40B4-BE49-F238E27FC236}">
                    <a16:creationId xmlns:a16="http://schemas.microsoft.com/office/drawing/2014/main" id="{CD0D31F9-C457-45C5-80A9-C0ACD4F2D53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680;p15">
              <a:extLst>
                <a:ext uri="{FF2B5EF4-FFF2-40B4-BE49-F238E27FC236}">
                  <a16:creationId xmlns:a16="http://schemas.microsoft.com/office/drawing/2014/main" id="{236B75AC-8C8D-4C51-BAEE-E94DA064307F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45" name="Google Shape;681;p15">
                <a:extLst>
                  <a:ext uri="{FF2B5EF4-FFF2-40B4-BE49-F238E27FC236}">
                    <a16:creationId xmlns:a16="http://schemas.microsoft.com/office/drawing/2014/main" id="{ECDA7175-C2A0-4896-85BB-183C79FA8A09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82;p15">
                <a:extLst>
                  <a:ext uri="{FF2B5EF4-FFF2-40B4-BE49-F238E27FC236}">
                    <a16:creationId xmlns:a16="http://schemas.microsoft.com/office/drawing/2014/main" id="{64AC05A8-4E5E-4877-8DCA-CB68270638E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683;p15">
              <a:extLst>
                <a:ext uri="{FF2B5EF4-FFF2-40B4-BE49-F238E27FC236}">
                  <a16:creationId xmlns:a16="http://schemas.microsoft.com/office/drawing/2014/main" id="{AA33B13A-57EB-4DAD-A343-A2A04CD007C2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3" name="Google Shape;684;p15">
                <a:extLst>
                  <a:ext uri="{FF2B5EF4-FFF2-40B4-BE49-F238E27FC236}">
                    <a16:creationId xmlns:a16="http://schemas.microsoft.com/office/drawing/2014/main" id="{5BBC328F-C7D6-4300-9767-71315FB287C3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85;p15">
                <a:extLst>
                  <a:ext uri="{FF2B5EF4-FFF2-40B4-BE49-F238E27FC236}">
                    <a16:creationId xmlns:a16="http://schemas.microsoft.com/office/drawing/2014/main" id="{555B9256-906E-4366-BBF8-203924879AF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686;p15">
              <a:extLst>
                <a:ext uri="{FF2B5EF4-FFF2-40B4-BE49-F238E27FC236}">
                  <a16:creationId xmlns:a16="http://schemas.microsoft.com/office/drawing/2014/main" id="{430043DA-9D59-4672-A3FF-7074459C277F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1" name="Google Shape;687;p15">
                <a:extLst>
                  <a:ext uri="{FF2B5EF4-FFF2-40B4-BE49-F238E27FC236}">
                    <a16:creationId xmlns:a16="http://schemas.microsoft.com/office/drawing/2014/main" id="{ADE6211B-CF8C-4A74-8A45-7790B15A725F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88;p15">
                <a:extLst>
                  <a:ext uri="{FF2B5EF4-FFF2-40B4-BE49-F238E27FC236}">
                    <a16:creationId xmlns:a16="http://schemas.microsoft.com/office/drawing/2014/main" id="{E7027AF1-27F2-46E3-8E56-B518F8E9080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689;p15">
              <a:extLst>
                <a:ext uri="{FF2B5EF4-FFF2-40B4-BE49-F238E27FC236}">
                  <a16:creationId xmlns:a16="http://schemas.microsoft.com/office/drawing/2014/main" id="{4F7294A3-5619-4BB1-93DF-759066028A68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39" name="Google Shape;690;p15">
                <a:extLst>
                  <a:ext uri="{FF2B5EF4-FFF2-40B4-BE49-F238E27FC236}">
                    <a16:creationId xmlns:a16="http://schemas.microsoft.com/office/drawing/2014/main" id="{3D70F5C8-C9BE-4E27-8F6C-F2073823C58A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91;p15">
                <a:extLst>
                  <a:ext uri="{FF2B5EF4-FFF2-40B4-BE49-F238E27FC236}">
                    <a16:creationId xmlns:a16="http://schemas.microsoft.com/office/drawing/2014/main" id="{60A0D03E-3020-492B-9D63-603D97744F1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692;p15">
              <a:extLst>
                <a:ext uri="{FF2B5EF4-FFF2-40B4-BE49-F238E27FC236}">
                  <a16:creationId xmlns:a16="http://schemas.microsoft.com/office/drawing/2014/main" id="{43529748-7C3F-4B57-B47F-F3695C43714E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37" name="Google Shape;693;p15">
                <a:extLst>
                  <a:ext uri="{FF2B5EF4-FFF2-40B4-BE49-F238E27FC236}">
                    <a16:creationId xmlns:a16="http://schemas.microsoft.com/office/drawing/2014/main" id="{587663BC-8763-4245-975D-DE25AB561CDC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94;p15">
                <a:extLst>
                  <a:ext uri="{FF2B5EF4-FFF2-40B4-BE49-F238E27FC236}">
                    <a16:creationId xmlns:a16="http://schemas.microsoft.com/office/drawing/2014/main" id="{EE9E76AD-FF7E-465E-BEE3-DB1FE232260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695;p15">
              <a:extLst>
                <a:ext uri="{FF2B5EF4-FFF2-40B4-BE49-F238E27FC236}">
                  <a16:creationId xmlns:a16="http://schemas.microsoft.com/office/drawing/2014/main" id="{C6A9FAFF-2766-4D1A-BE41-B665EFA3A106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35" name="Google Shape;696;p15">
                <a:extLst>
                  <a:ext uri="{FF2B5EF4-FFF2-40B4-BE49-F238E27FC236}">
                    <a16:creationId xmlns:a16="http://schemas.microsoft.com/office/drawing/2014/main" id="{B89A42E7-64E0-4B0B-AA54-EEECF3E547E9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6" name="Google Shape;697;p15">
                <a:extLst>
                  <a:ext uri="{FF2B5EF4-FFF2-40B4-BE49-F238E27FC236}">
                    <a16:creationId xmlns:a16="http://schemas.microsoft.com/office/drawing/2014/main" id="{359061B4-3212-4DF8-909F-5E8E273A0D8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698;p15">
              <a:extLst>
                <a:ext uri="{FF2B5EF4-FFF2-40B4-BE49-F238E27FC236}">
                  <a16:creationId xmlns:a16="http://schemas.microsoft.com/office/drawing/2014/main" id="{27D155BE-187B-4127-9874-08E4DF1492F0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3" name="Google Shape;699;p15">
                <a:extLst>
                  <a:ext uri="{FF2B5EF4-FFF2-40B4-BE49-F238E27FC236}">
                    <a16:creationId xmlns:a16="http://schemas.microsoft.com/office/drawing/2014/main" id="{6E71DE88-599F-436D-8DC2-A31A452CA534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4" name="Google Shape;700;p15">
                <a:extLst>
                  <a:ext uri="{FF2B5EF4-FFF2-40B4-BE49-F238E27FC236}">
                    <a16:creationId xmlns:a16="http://schemas.microsoft.com/office/drawing/2014/main" id="{C9B02510-EF85-4BC4-9393-F4BE011481B2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701;p15">
              <a:extLst>
                <a:ext uri="{FF2B5EF4-FFF2-40B4-BE49-F238E27FC236}">
                  <a16:creationId xmlns:a16="http://schemas.microsoft.com/office/drawing/2014/main" id="{967B7F53-C0BD-4849-84DD-D9523C4DE4FF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1" name="Google Shape;702;p15">
                <a:extLst>
                  <a:ext uri="{FF2B5EF4-FFF2-40B4-BE49-F238E27FC236}">
                    <a16:creationId xmlns:a16="http://schemas.microsoft.com/office/drawing/2014/main" id="{D1A4D495-0DFA-43C4-9F5C-BE68A96FBEA2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2" name="Google Shape;703;p15">
                <a:extLst>
                  <a:ext uri="{FF2B5EF4-FFF2-40B4-BE49-F238E27FC236}">
                    <a16:creationId xmlns:a16="http://schemas.microsoft.com/office/drawing/2014/main" id="{D7400234-10BD-4C8F-AD12-F55272D3FA6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" name="Google Shape;704;p15">
            <a:extLst>
              <a:ext uri="{FF2B5EF4-FFF2-40B4-BE49-F238E27FC236}">
                <a16:creationId xmlns:a16="http://schemas.microsoft.com/office/drawing/2014/main" id="{71D315DC-C98C-40F4-BFED-3B7A609ACA64}"/>
              </a:ext>
            </a:extLst>
          </p:cNvPr>
          <p:cNvGrpSpPr/>
          <p:nvPr/>
        </p:nvGrpSpPr>
        <p:grpSpPr>
          <a:xfrm rot="10800000">
            <a:off x="11609617" y="1664778"/>
            <a:ext cx="3359805" cy="1818225"/>
            <a:chOff x="0" y="-143392"/>
            <a:chExt cx="4479740" cy="2424300"/>
          </a:xfrm>
        </p:grpSpPr>
        <p:grpSp>
          <p:nvGrpSpPr>
            <p:cNvPr id="52" name="Google Shape;705;p15">
              <a:extLst>
                <a:ext uri="{FF2B5EF4-FFF2-40B4-BE49-F238E27FC236}">
                  <a16:creationId xmlns:a16="http://schemas.microsoft.com/office/drawing/2014/main" id="{66964256-60DF-4D77-AA28-1D3BDAF7A035}"/>
                </a:ext>
              </a:extLst>
            </p:cNvPr>
            <p:cNvGrpSpPr/>
            <p:nvPr/>
          </p:nvGrpSpPr>
          <p:grpSpPr>
            <a:xfrm>
              <a:off x="2032520" y="1799391"/>
              <a:ext cx="2447220" cy="481517"/>
              <a:chOff x="0" y="-47625"/>
              <a:chExt cx="812800" cy="159927"/>
            </a:xfrm>
          </p:grpSpPr>
          <p:sp>
            <p:nvSpPr>
              <p:cNvPr id="80" name="Google Shape;706;p15">
                <a:extLst>
                  <a:ext uri="{FF2B5EF4-FFF2-40B4-BE49-F238E27FC236}">
                    <a16:creationId xmlns:a16="http://schemas.microsoft.com/office/drawing/2014/main" id="{E8E0EA82-E138-4B92-9F32-CF156F9102F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1" name="Google Shape;707;p15">
                <a:extLst>
                  <a:ext uri="{FF2B5EF4-FFF2-40B4-BE49-F238E27FC236}">
                    <a16:creationId xmlns:a16="http://schemas.microsoft.com/office/drawing/2014/main" id="{83C60ED3-1A15-4D11-986A-12BA2CDF33B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" name="Google Shape;708;p15">
              <a:extLst>
                <a:ext uri="{FF2B5EF4-FFF2-40B4-BE49-F238E27FC236}">
                  <a16:creationId xmlns:a16="http://schemas.microsoft.com/office/drawing/2014/main" id="{B646DD73-8A7D-4DFE-B364-4EB4B3C40561}"/>
                </a:ext>
              </a:extLst>
            </p:cNvPr>
            <p:cNvGrpSpPr/>
            <p:nvPr/>
          </p:nvGrpSpPr>
          <p:grpSpPr>
            <a:xfrm>
              <a:off x="1719300" y="1152216"/>
              <a:ext cx="2760439" cy="481517"/>
              <a:chOff x="0" y="-47625"/>
              <a:chExt cx="916830" cy="159927"/>
            </a:xfrm>
          </p:grpSpPr>
          <p:sp>
            <p:nvSpPr>
              <p:cNvPr id="78" name="Google Shape;709;p15">
                <a:extLst>
                  <a:ext uri="{FF2B5EF4-FFF2-40B4-BE49-F238E27FC236}">
                    <a16:creationId xmlns:a16="http://schemas.microsoft.com/office/drawing/2014/main" id="{A73B0D2B-3DDF-4D07-9EE2-057187F4FE8E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9" name="Google Shape;710;p15">
                <a:extLst>
                  <a:ext uri="{FF2B5EF4-FFF2-40B4-BE49-F238E27FC236}">
                    <a16:creationId xmlns:a16="http://schemas.microsoft.com/office/drawing/2014/main" id="{129450C9-F30E-4A6B-9C56-EA83569FFC7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711;p15">
              <a:extLst>
                <a:ext uri="{FF2B5EF4-FFF2-40B4-BE49-F238E27FC236}">
                  <a16:creationId xmlns:a16="http://schemas.microsoft.com/office/drawing/2014/main" id="{6F638F6E-C390-4DDD-ACF5-EA03310EB4C7}"/>
                </a:ext>
              </a:extLst>
            </p:cNvPr>
            <p:cNvGrpSpPr/>
            <p:nvPr/>
          </p:nvGrpSpPr>
          <p:grpSpPr>
            <a:xfrm>
              <a:off x="1091420" y="-143392"/>
              <a:ext cx="1382275" cy="481517"/>
              <a:chOff x="0" y="-47625"/>
              <a:chExt cx="459098" cy="159927"/>
            </a:xfrm>
          </p:grpSpPr>
          <p:sp>
            <p:nvSpPr>
              <p:cNvPr id="76" name="Google Shape;712;p15">
                <a:extLst>
                  <a:ext uri="{FF2B5EF4-FFF2-40B4-BE49-F238E27FC236}">
                    <a16:creationId xmlns:a16="http://schemas.microsoft.com/office/drawing/2014/main" id="{AC6FC2AD-B386-401F-B371-E4CCFAB2D596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7" name="Google Shape;713;p15">
                <a:extLst>
                  <a:ext uri="{FF2B5EF4-FFF2-40B4-BE49-F238E27FC236}">
                    <a16:creationId xmlns:a16="http://schemas.microsoft.com/office/drawing/2014/main" id="{8E816590-2F51-4F7D-A08D-630A4A19A92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714;p15">
              <a:extLst>
                <a:ext uri="{FF2B5EF4-FFF2-40B4-BE49-F238E27FC236}">
                  <a16:creationId xmlns:a16="http://schemas.microsoft.com/office/drawing/2014/main" id="{953D6B0B-9F39-4AEF-83D4-DE7E8F48D76E}"/>
                </a:ext>
              </a:extLst>
            </p:cNvPr>
            <p:cNvGrpSpPr/>
            <p:nvPr/>
          </p:nvGrpSpPr>
          <p:grpSpPr>
            <a:xfrm>
              <a:off x="2793195" y="504412"/>
              <a:ext cx="1686545" cy="481517"/>
              <a:chOff x="0" y="-47625"/>
              <a:chExt cx="560156" cy="159927"/>
            </a:xfrm>
          </p:grpSpPr>
          <p:sp>
            <p:nvSpPr>
              <p:cNvPr id="74" name="Google Shape;715;p15">
                <a:extLst>
                  <a:ext uri="{FF2B5EF4-FFF2-40B4-BE49-F238E27FC236}">
                    <a16:creationId xmlns:a16="http://schemas.microsoft.com/office/drawing/2014/main" id="{6A640964-B8F1-474A-9EC7-13F293A4BC23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" name="Google Shape;716;p15">
                <a:extLst>
                  <a:ext uri="{FF2B5EF4-FFF2-40B4-BE49-F238E27FC236}">
                    <a16:creationId xmlns:a16="http://schemas.microsoft.com/office/drawing/2014/main" id="{4A146010-1484-47B4-8586-039A909E6D7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" name="Google Shape;717;p15">
              <a:extLst>
                <a:ext uri="{FF2B5EF4-FFF2-40B4-BE49-F238E27FC236}">
                  <a16:creationId xmlns:a16="http://schemas.microsoft.com/office/drawing/2014/main" id="{A689ACED-11A3-4D5F-87B2-F61C347FD098}"/>
                </a:ext>
              </a:extLst>
            </p:cNvPr>
            <p:cNvGrpSpPr/>
            <p:nvPr/>
          </p:nvGrpSpPr>
          <p:grpSpPr>
            <a:xfrm>
              <a:off x="3356989" y="-143392"/>
              <a:ext cx="1122751" cy="481517"/>
              <a:chOff x="0" y="-47625"/>
              <a:chExt cx="372901" cy="159927"/>
            </a:xfrm>
          </p:grpSpPr>
          <p:sp>
            <p:nvSpPr>
              <p:cNvPr id="72" name="Google Shape;718;p15">
                <a:extLst>
                  <a:ext uri="{FF2B5EF4-FFF2-40B4-BE49-F238E27FC236}">
                    <a16:creationId xmlns:a16="http://schemas.microsoft.com/office/drawing/2014/main" id="{3E9E1823-4192-490E-A876-BB5F955FA880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3" name="Google Shape;719;p15">
                <a:extLst>
                  <a:ext uri="{FF2B5EF4-FFF2-40B4-BE49-F238E27FC236}">
                    <a16:creationId xmlns:a16="http://schemas.microsoft.com/office/drawing/2014/main" id="{B2F4AE46-41BA-4D37-BBC8-485FE1F3B1F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720;p15">
              <a:extLst>
                <a:ext uri="{FF2B5EF4-FFF2-40B4-BE49-F238E27FC236}">
                  <a16:creationId xmlns:a16="http://schemas.microsoft.com/office/drawing/2014/main" id="{BB43A862-96DF-4C5D-BC9A-A2E854E92659}"/>
                </a:ext>
              </a:extLst>
            </p:cNvPr>
            <p:cNvGrpSpPr/>
            <p:nvPr/>
          </p:nvGrpSpPr>
          <p:grpSpPr>
            <a:xfrm>
              <a:off x="475373" y="1152216"/>
              <a:ext cx="1122751" cy="481517"/>
              <a:chOff x="0" y="-47625"/>
              <a:chExt cx="372901" cy="159927"/>
            </a:xfrm>
          </p:grpSpPr>
          <p:sp>
            <p:nvSpPr>
              <p:cNvPr id="70" name="Google Shape;721;p15">
                <a:extLst>
                  <a:ext uri="{FF2B5EF4-FFF2-40B4-BE49-F238E27FC236}">
                    <a16:creationId xmlns:a16="http://schemas.microsoft.com/office/drawing/2014/main" id="{99B4E16E-1B6F-4073-8320-90F2D77F135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1" name="Google Shape;722;p15">
                <a:extLst>
                  <a:ext uri="{FF2B5EF4-FFF2-40B4-BE49-F238E27FC236}">
                    <a16:creationId xmlns:a16="http://schemas.microsoft.com/office/drawing/2014/main" id="{F984598E-D3F7-4C1A-9F99-1A42AB3235B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723;p15">
              <a:extLst>
                <a:ext uri="{FF2B5EF4-FFF2-40B4-BE49-F238E27FC236}">
                  <a16:creationId xmlns:a16="http://schemas.microsoft.com/office/drawing/2014/main" id="{87F43F36-05EA-472B-B686-14FFE86CF17D}"/>
                </a:ext>
              </a:extLst>
            </p:cNvPr>
            <p:cNvGrpSpPr/>
            <p:nvPr/>
          </p:nvGrpSpPr>
          <p:grpSpPr>
            <a:xfrm>
              <a:off x="797541" y="1799391"/>
              <a:ext cx="1122751" cy="481517"/>
              <a:chOff x="0" y="-47625"/>
              <a:chExt cx="372901" cy="159927"/>
            </a:xfrm>
          </p:grpSpPr>
          <p:sp>
            <p:nvSpPr>
              <p:cNvPr id="68" name="Google Shape;724;p15">
                <a:extLst>
                  <a:ext uri="{FF2B5EF4-FFF2-40B4-BE49-F238E27FC236}">
                    <a16:creationId xmlns:a16="http://schemas.microsoft.com/office/drawing/2014/main" id="{EC5C0E75-1C0A-4EFD-955D-39C126EB53D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9" name="Google Shape;725;p15">
                <a:extLst>
                  <a:ext uri="{FF2B5EF4-FFF2-40B4-BE49-F238E27FC236}">
                    <a16:creationId xmlns:a16="http://schemas.microsoft.com/office/drawing/2014/main" id="{4F17729D-B70E-4236-86B7-F0016AE42FB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" name="Google Shape;726;p15">
              <a:extLst>
                <a:ext uri="{FF2B5EF4-FFF2-40B4-BE49-F238E27FC236}">
                  <a16:creationId xmlns:a16="http://schemas.microsoft.com/office/drawing/2014/main" id="{A489BE47-3F04-406E-8ABD-EE2506B9E3E0}"/>
                </a:ext>
              </a:extLst>
            </p:cNvPr>
            <p:cNvGrpSpPr/>
            <p:nvPr/>
          </p:nvGrpSpPr>
          <p:grpSpPr>
            <a:xfrm>
              <a:off x="2032520" y="504412"/>
              <a:ext cx="684244" cy="481517"/>
              <a:chOff x="0" y="-47625"/>
              <a:chExt cx="227259" cy="159927"/>
            </a:xfrm>
          </p:grpSpPr>
          <p:sp>
            <p:nvSpPr>
              <p:cNvPr id="66" name="Google Shape;727;p15">
                <a:extLst>
                  <a:ext uri="{FF2B5EF4-FFF2-40B4-BE49-F238E27FC236}">
                    <a16:creationId xmlns:a16="http://schemas.microsoft.com/office/drawing/2014/main" id="{522203A3-803B-4F84-A6DC-8D5C7D34CC15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7" name="Google Shape;728;p15">
                <a:extLst>
                  <a:ext uri="{FF2B5EF4-FFF2-40B4-BE49-F238E27FC236}">
                    <a16:creationId xmlns:a16="http://schemas.microsoft.com/office/drawing/2014/main" id="{56BA79D4-1C3F-42AA-B14D-D8AACA6E29B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729;p15">
              <a:extLst>
                <a:ext uri="{FF2B5EF4-FFF2-40B4-BE49-F238E27FC236}">
                  <a16:creationId xmlns:a16="http://schemas.microsoft.com/office/drawing/2014/main" id="{F7FCC9D5-1E14-44D2-AC36-EEA3CA621F0F}"/>
                </a:ext>
              </a:extLst>
            </p:cNvPr>
            <p:cNvGrpSpPr/>
            <p:nvPr/>
          </p:nvGrpSpPr>
          <p:grpSpPr>
            <a:xfrm>
              <a:off x="0" y="1799391"/>
              <a:ext cx="684244" cy="481517"/>
              <a:chOff x="0" y="-47625"/>
              <a:chExt cx="227259" cy="159927"/>
            </a:xfrm>
          </p:grpSpPr>
          <p:sp>
            <p:nvSpPr>
              <p:cNvPr id="64" name="Google Shape;730;p15">
                <a:extLst>
                  <a:ext uri="{FF2B5EF4-FFF2-40B4-BE49-F238E27FC236}">
                    <a16:creationId xmlns:a16="http://schemas.microsoft.com/office/drawing/2014/main" id="{09C7566D-CB69-4150-867F-4188547C1F3F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5" name="Google Shape;731;p15">
                <a:extLst>
                  <a:ext uri="{FF2B5EF4-FFF2-40B4-BE49-F238E27FC236}">
                    <a16:creationId xmlns:a16="http://schemas.microsoft.com/office/drawing/2014/main" id="{99266E92-B385-4A8D-ABF4-C7BD6E26074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732;p15">
              <a:extLst>
                <a:ext uri="{FF2B5EF4-FFF2-40B4-BE49-F238E27FC236}">
                  <a16:creationId xmlns:a16="http://schemas.microsoft.com/office/drawing/2014/main" id="{1A521CED-6F89-489D-AD92-220B390D7CEC}"/>
                </a:ext>
              </a:extLst>
            </p:cNvPr>
            <p:cNvGrpSpPr/>
            <p:nvPr/>
          </p:nvGrpSpPr>
          <p:grpSpPr>
            <a:xfrm>
              <a:off x="2571886" y="-143392"/>
              <a:ext cx="684244" cy="481517"/>
              <a:chOff x="0" y="-47625"/>
              <a:chExt cx="227259" cy="159927"/>
            </a:xfrm>
          </p:grpSpPr>
          <p:sp>
            <p:nvSpPr>
              <p:cNvPr id="62" name="Google Shape;733;p15">
                <a:extLst>
                  <a:ext uri="{FF2B5EF4-FFF2-40B4-BE49-F238E27FC236}">
                    <a16:creationId xmlns:a16="http://schemas.microsoft.com/office/drawing/2014/main" id="{2E776284-ED07-453F-9192-691B830AB99B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3" name="Google Shape;734;p15">
                <a:extLst>
                  <a:ext uri="{FF2B5EF4-FFF2-40B4-BE49-F238E27FC236}">
                    <a16:creationId xmlns:a16="http://schemas.microsoft.com/office/drawing/2014/main" id="{917CAEF8-D68D-4E6B-A2B5-79D093CA8F7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2" name="Google Shape;735;p15">
            <a:extLst>
              <a:ext uri="{FF2B5EF4-FFF2-40B4-BE49-F238E27FC236}">
                <a16:creationId xmlns:a16="http://schemas.microsoft.com/office/drawing/2014/main" id="{342CE61E-49E1-4767-801D-978C4D9ECEB4}"/>
              </a:ext>
            </a:extLst>
          </p:cNvPr>
          <p:cNvGrpSpPr/>
          <p:nvPr/>
        </p:nvGrpSpPr>
        <p:grpSpPr>
          <a:xfrm>
            <a:off x="1028700" y="1497756"/>
            <a:ext cx="9356103" cy="1663607"/>
            <a:chOff x="0" y="-47625"/>
            <a:chExt cx="2667823" cy="474365"/>
          </a:xfrm>
        </p:grpSpPr>
        <p:sp>
          <p:nvSpPr>
            <p:cNvPr id="83" name="Google Shape;736;p15">
              <a:extLst>
                <a:ext uri="{FF2B5EF4-FFF2-40B4-BE49-F238E27FC236}">
                  <a16:creationId xmlns:a16="http://schemas.microsoft.com/office/drawing/2014/main" id="{867C6A9D-9ADC-4A53-A203-230B869C296C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3240" y="0"/>
                  </a:moveTo>
                  <a:lnTo>
                    <a:pt x="2654584" y="0"/>
                  </a:lnTo>
                  <a:cubicBezTo>
                    <a:pt x="2658095" y="0"/>
                    <a:pt x="2661463" y="1395"/>
                    <a:pt x="2663945" y="3878"/>
                  </a:cubicBezTo>
                  <a:cubicBezTo>
                    <a:pt x="2666428" y="6361"/>
                    <a:pt x="2667823" y="9728"/>
                    <a:pt x="2667823" y="13240"/>
                  </a:cubicBezTo>
                  <a:lnTo>
                    <a:pt x="2667823" y="413501"/>
                  </a:lnTo>
                  <a:cubicBezTo>
                    <a:pt x="2667823" y="417012"/>
                    <a:pt x="2666428" y="420379"/>
                    <a:pt x="2663945" y="422862"/>
                  </a:cubicBezTo>
                  <a:cubicBezTo>
                    <a:pt x="2661463" y="425345"/>
                    <a:pt x="2658095" y="426740"/>
                    <a:pt x="2654584" y="426740"/>
                  </a:cubicBezTo>
                  <a:lnTo>
                    <a:pt x="13240" y="426740"/>
                  </a:lnTo>
                  <a:cubicBezTo>
                    <a:pt x="9728" y="426740"/>
                    <a:pt x="6361" y="425345"/>
                    <a:pt x="3878" y="422862"/>
                  </a:cubicBezTo>
                  <a:cubicBezTo>
                    <a:pt x="1395" y="420379"/>
                    <a:pt x="0" y="417012"/>
                    <a:pt x="0" y="413501"/>
                  </a:cubicBezTo>
                  <a:lnTo>
                    <a:pt x="0" y="13240"/>
                  </a:lnTo>
                  <a:cubicBezTo>
                    <a:pt x="0" y="9728"/>
                    <a:pt x="1395" y="6361"/>
                    <a:pt x="3878" y="3878"/>
                  </a:cubicBezTo>
                  <a:cubicBezTo>
                    <a:pt x="6361" y="1395"/>
                    <a:pt x="9728" y="0"/>
                    <a:pt x="13240" y="0"/>
                  </a:cubicBezTo>
                  <a:close/>
                </a:path>
              </a:pathLst>
            </a:custGeom>
            <a:solidFill>
              <a:srgbClr val="8C5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4" name="Google Shape;737;p15">
              <a:extLst>
                <a:ext uri="{FF2B5EF4-FFF2-40B4-BE49-F238E27FC236}">
                  <a16:creationId xmlns:a16="http://schemas.microsoft.com/office/drawing/2014/main" id="{1025C0BA-A9EB-4F8F-AF91-C62C6FAA4EAB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" name="Google Shape;738;p15">
            <a:extLst>
              <a:ext uri="{FF2B5EF4-FFF2-40B4-BE49-F238E27FC236}">
                <a16:creationId xmlns:a16="http://schemas.microsoft.com/office/drawing/2014/main" id="{1A064088-F1EC-4347-A4E8-2DD59ED92E2A}"/>
              </a:ext>
            </a:extLst>
          </p:cNvPr>
          <p:cNvGrpSpPr/>
          <p:nvPr/>
        </p:nvGrpSpPr>
        <p:grpSpPr>
          <a:xfrm>
            <a:off x="1314613" y="1742000"/>
            <a:ext cx="9356103" cy="1663607"/>
            <a:chOff x="0" y="-47625"/>
            <a:chExt cx="2667823" cy="474365"/>
          </a:xfrm>
        </p:grpSpPr>
        <p:sp>
          <p:nvSpPr>
            <p:cNvPr id="86" name="Google Shape;739;p15">
              <a:extLst>
                <a:ext uri="{FF2B5EF4-FFF2-40B4-BE49-F238E27FC236}">
                  <a16:creationId xmlns:a16="http://schemas.microsoft.com/office/drawing/2014/main" id="{ED053B5E-3329-41A6-97AD-F1529C42477D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4895" y="0"/>
                  </a:moveTo>
                  <a:lnTo>
                    <a:pt x="2652929" y="0"/>
                  </a:lnTo>
                  <a:cubicBezTo>
                    <a:pt x="2656879" y="0"/>
                    <a:pt x="2660667" y="1569"/>
                    <a:pt x="2663461" y="4363"/>
                  </a:cubicBezTo>
                  <a:cubicBezTo>
                    <a:pt x="2666254" y="7156"/>
                    <a:pt x="2667823" y="10944"/>
                    <a:pt x="2667823" y="14895"/>
                  </a:cubicBezTo>
                  <a:lnTo>
                    <a:pt x="2667823" y="411846"/>
                  </a:lnTo>
                  <a:cubicBezTo>
                    <a:pt x="2667823" y="420072"/>
                    <a:pt x="2661155" y="426740"/>
                    <a:pt x="2652929" y="426740"/>
                  </a:cubicBezTo>
                  <a:lnTo>
                    <a:pt x="14895" y="426740"/>
                  </a:lnTo>
                  <a:cubicBezTo>
                    <a:pt x="10944" y="426740"/>
                    <a:pt x="7156" y="425171"/>
                    <a:pt x="4363" y="422378"/>
                  </a:cubicBezTo>
                  <a:cubicBezTo>
                    <a:pt x="1569" y="419584"/>
                    <a:pt x="0" y="415796"/>
                    <a:pt x="0" y="411846"/>
                  </a:cubicBezTo>
                  <a:lnTo>
                    <a:pt x="0" y="14895"/>
                  </a:lnTo>
                  <a:cubicBezTo>
                    <a:pt x="0" y="6668"/>
                    <a:pt x="6668" y="0"/>
                    <a:pt x="14895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7" name="Google Shape;740;p15">
              <a:extLst>
                <a:ext uri="{FF2B5EF4-FFF2-40B4-BE49-F238E27FC236}">
                  <a16:creationId xmlns:a16="http://schemas.microsoft.com/office/drawing/2014/main" id="{09F36A49-25B6-4BDE-9008-D30E7EA9CEF8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741;p15">
            <a:extLst>
              <a:ext uri="{FF2B5EF4-FFF2-40B4-BE49-F238E27FC236}">
                <a16:creationId xmlns:a16="http://schemas.microsoft.com/office/drawing/2014/main" id="{12758DB5-9542-4F64-ABF3-2095EFBE4486}"/>
              </a:ext>
            </a:extLst>
          </p:cNvPr>
          <p:cNvSpPr txBox="1"/>
          <p:nvPr/>
        </p:nvSpPr>
        <p:spPr>
          <a:xfrm>
            <a:off x="1733497" y="2180783"/>
            <a:ext cx="8634874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endParaRPr sz="44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89" name="Google Shape;746;p16">
            <a:extLst>
              <a:ext uri="{FF2B5EF4-FFF2-40B4-BE49-F238E27FC236}">
                <a16:creationId xmlns:a16="http://schemas.microsoft.com/office/drawing/2014/main" id="{BDDFFE5A-E766-4A12-88F9-F0EF1F3E6C25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90" name="Google Shape;747;p16">
              <a:extLst>
                <a:ext uri="{FF2B5EF4-FFF2-40B4-BE49-F238E27FC236}">
                  <a16:creationId xmlns:a16="http://schemas.microsoft.com/office/drawing/2014/main" id="{CE8EFD32-2C9B-45F4-9B5C-A8D468ED37CB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04" name="Google Shape;748;p16">
                <a:extLst>
                  <a:ext uri="{FF2B5EF4-FFF2-40B4-BE49-F238E27FC236}">
                    <a16:creationId xmlns:a16="http://schemas.microsoft.com/office/drawing/2014/main" id="{2D7FF830-D0B5-4F9A-B9AE-F434B526C51F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5" name="Google Shape;749;p16">
                <a:extLst>
                  <a:ext uri="{FF2B5EF4-FFF2-40B4-BE49-F238E27FC236}">
                    <a16:creationId xmlns:a16="http://schemas.microsoft.com/office/drawing/2014/main" id="{CE4509DA-3307-4EEB-B1C5-2698FE39D68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1" name="Google Shape;750;p16">
              <a:extLst>
                <a:ext uri="{FF2B5EF4-FFF2-40B4-BE49-F238E27FC236}">
                  <a16:creationId xmlns:a16="http://schemas.microsoft.com/office/drawing/2014/main" id="{91803E2B-DD6A-4A5D-999F-F5194505A593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02" name="Google Shape;751;p16">
                <a:extLst>
                  <a:ext uri="{FF2B5EF4-FFF2-40B4-BE49-F238E27FC236}">
                    <a16:creationId xmlns:a16="http://schemas.microsoft.com/office/drawing/2014/main" id="{66333CAB-B56D-4767-B55C-C69021E296AB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3" name="Google Shape;752;p16">
                <a:extLst>
                  <a:ext uri="{FF2B5EF4-FFF2-40B4-BE49-F238E27FC236}">
                    <a16:creationId xmlns:a16="http://schemas.microsoft.com/office/drawing/2014/main" id="{2796AE63-4935-4733-AD93-7478E8FD4AF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2" name="Google Shape;753;p16">
              <a:extLst>
                <a:ext uri="{FF2B5EF4-FFF2-40B4-BE49-F238E27FC236}">
                  <a16:creationId xmlns:a16="http://schemas.microsoft.com/office/drawing/2014/main" id="{26B5064C-EA3C-4284-B5A9-505F80C41F8B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3" name="Google Shape;754;p16">
              <a:extLst>
                <a:ext uri="{FF2B5EF4-FFF2-40B4-BE49-F238E27FC236}">
                  <a16:creationId xmlns:a16="http://schemas.microsoft.com/office/drawing/2014/main" id="{B31546D5-9959-43C8-9674-A6699F1BA1E4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00" name="Google Shape;755;p16">
                <a:extLst>
                  <a:ext uri="{FF2B5EF4-FFF2-40B4-BE49-F238E27FC236}">
                    <a16:creationId xmlns:a16="http://schemas.microsoft.com/office/drawing/2014/main" id="{A334A119-F4AD-4DE4-80B6-302AC805A47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1" name="Google Shape;756;p16">
                <a:extLst>
                  <a:ext uri="{FF2B5EF4-FFF2-40B4-BE49-F238E27FC236}">
                    <a16:creationId xmlns:a16="http://schemas.microsoft.com/office/drawing/2014/main" id="{12481723-29C3-48F2-94CF-D3FB225FB908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" name="Google Shape;757;p16">
              <a:extLst>
                <a:ext uri="{FF2B5EF4-FFF2-40B4-BE49-F238E27FC236}">
                  <a16:creationId xmlns:a16="http://schemas.microsoft.com/office/drawing/2014/main" id="{E03E846A-FBA6-4F0B-A8B0-45E59B22D626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98" name="Google Shape;758;p16">
                <a:extLst>
                  <a:ext uri="{FF2B5EF4-FFF2-40B4-BE49-F238E27FC236}">
                    <a16:creationId xmlns:a16="http://schemas.microsoft.com/office/drawing/2014/main" id="{D17A9652-2567-4348-8EF2-4E29584C8A3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9" name="Google Shape;759;p16">
                <a:extLst>
                  <a:ext uri="{FF2B5EF4-FFF2-40B4-BE49-F238E27FC236}">
                    <a16:creationId xmlns:a16="http://schemas.microsoft.com/office/drawing/2014/main" id="{BDC2D27B-AA8B-463B-A9C8-A6C0D885E901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760;p16">
              <a:extLst>
                <a:ext uri="{FF2B5EF4-FFF2-40B4-BE49-F238E27FC236}">
                  <a16:creationId xmlns:a16="http://schemas.microsoft.com/office/drawing/2014/main" id="{347C3B31-09EC-4E67-BF70-48E7839C325D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6" name="Google Shape;761;p16">
                <a:extLst>
                  <a:ext uri="{FF2B5EF4-FFF2-40B4-BE49-F238E27FC236}">
                    <a16:creationId xmlns:a16="http://schemas.microsoft.com/office/drawing/2014/main" id="{0E85D33F-60C5-4839-BEAD-0AFF3D7C6AF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7" name="Google Shape;762;p16">
                <a:extLst>
                  <a:ext uri="{FF2B5EF4-FFF2-40B4-BE49-F238E27FC236}">
                    <a16:creationId xmlns:a16="http://schemas.microsoft.com/office/drawing/2014/main" id="{8436CC02-8322-4E00-8875-9CA36E21F3B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" name="Google Shape;582;p13">
            <a:extLst>
              <a:ext uri="{FF2B5EF4-FFF2-40B4-BE49-F238E27FC236}">
                <a16:creationId xmlns:a16="http://schemas.microsoft.com/office/drawing/2014/main" id="{9A074587-43B5-4F72-8729-5547893B0C6D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07" name="Google Shape;583;p13">
              <a:extLst>
                <a:ext uri="{FF2B5EF4-FFF2-40B4-BE49-F238E27FC236}">
                  <a16:creationId xmlns:a16="http://schemas.microsoft.com/office/drawing/2014/main" id="{C37C8EED-9CE3-4593-BCFD-9031506F944D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08" name="Google Shape;584;p13">
              <a:extLst>
                <a:ext uri="{FF2B5EF4-FFF2-40B4-BE49-F238E27FC236}">
                  <a16:creationId xmlns:a16="http://schemas.microsoft.com/office/drawing/2014/main" id="{D3631DB9-CAC1-472A-BC0A-A9DECE545039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" name="Google Shape;585;p13">
            <a:extLst>
              <a:ext uri="{FF2B5EF4-FFF2-40B4-BE49-F238E27FC236}">
                <a16:creationId xmlns:a16="http://schemas.microsoft.com/office/drawing/2014/main" id="{7BDE1FEE-58BD-4E5F-AAE4-F5BFBB86B931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10" name="Google Shape;586;p13">
              <a:extLst>
                <a:ext uri="{FF2B5EF4-FFF2-40B4-BE49-F238E27FC236}">
                  <a16:creationId xmlns:a16="http://schemas.microsoft.com/office/drawing/2014/main" id="{B106F2B6-94B7-4E6C-AEC3-7CF9E2C44939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1" name="Google Shape;587;p13">
              <a:extLst>
                <a:ext uri="{FF2B5EF4-FFF2-40B4-BE49-F238E27FC236}">
                  <a16:creationId xmlns:a16="http://schemas.microsoft.com/office/drawing/2014/main" id="{BE4E14E2-022E-41BB-A64C-EF0966805C83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588;p13">
            <a:extLst>
              <a:ext uri="{FF2B5EF4-FFF2-40B4-BE49-F238E27FC236}">
                <a16:creationId xmlns:a16="http://schemas.microsoft.com/office/drawing/2014/main" id="{FC9E8E00-CE4C-40EB-8AF7-1FF98EBBB0AE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05</a:t>
            </a:r>
          </a:p>
        </p:txBody>
      </p:sp>
      <p:grpSp>
        <p:nvGrpSpPr>
          <p:cNvPr id="113" name="Google Shape;590;p13">
            <a:extLst>
              <a:ext uri="{FF2B5EF4-FFF2-40B4-BE49-F238E27FC236}">
                <a16:creationId xmlns:a16="http://schemas.microsoft.com/office/drawing/2014/main" id="{52A45996-F5E1-4E81-B699-6ACF7782E94B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14" name="Google Shape;591;p13">
              <a:extLst>
                <a:ext uri="{FF2B5EF4-FFF2-40B4-BE49-F238E27FC236}">
                  <a16:creationId xmlns:a16="http://schemas.microsoft.com/office/drawing/2014/main" id="{6E44B306-8904-4782-8A25-770F00CA72A4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42" name="Google Shape;592;p13">
                <a:extLst>
                  <a:ext uri="{FF2B5EF4-FFF2-40B4-BE49-F238E27FC236}">
                    <a16:creationId xmlns:a16="http://schemas.microsoft.com/office/drawing/2014/main" id="{FA6EF32B-F9AF-4B9E-B2FD-6093B573698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3" name="Google Shape;593;p13">
                <a:extLst>
                  <a:ext uri="{FF2B5EF4-FFF2-40B4-BE49-F238E27FC236}">
                    <a16:creationId xmlns:a16="http://schemas.microsoft.com/office/drawing/2014/main" id="{4A9ED58B-24E7-498A-B934-B8725570BA8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" name="Google Shape;594;p13">
              <a:extLst>
                <a:ext uri="{FF2B5EF4-FFF2-40B4-BE49-F238E27FC236}">
                  <a16:creationId xmlns:a16="http://schemas.microsoft.com/office/drawing/2014/main" id="{BDDE0CB2-0110-4B8C-B352-023813E13BE8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40" name="Google Shape;595;p13">
                <a:extLst>
                  <a:ext uri="{FF2B5EF4-FFF2-40B4-BE49-F238E27FC236}">
                    <a16:creationId xmlns:a16="http://schemas.microsoft.com/office/drawing/2014/main" id="{65FC106A-756C-4CF9-AC10-AC234B91A509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1" name="Google Shape;596;p13">
                <a:extLst>
                  <a:ext uri="{FF2B5EF4-FFF2-40B4-BE49-F238E27FC236}">
                    <a16:creationId xmlns:a16="http://schemas.microsoft.com/office/drawing/2014/main" id="{3B545DC7-5C9E-4D93-BF48-6F0C4C6FDFE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" name="Google Shape;597;p13">
              <a:extLst>
                <a:ext uri="{FF2B5EF4-FFF2-40B4-BE49-F238E27FC236}">
                  <a16:creationId xmlns:a16="http://schemas.microsoft.com/office/drawing/2014/main" id="{79162E66-A8A8-4083-A6C4-CD0023D288BA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38" name="Google Shape;598;p13">
                <a:extLst>
                  <a:ext uri="{FF2B5EF4-FFF2-40B4-BE49-F238E27FC236}">
                    <a16:creationId xmlns:a16="http://schemas.microsoft.com/office/drawing/2014/main" id="{E520A377-98CA-4CAC-A741-9E313B5B325E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" name="Google Shape;599;p13">
                <a:extLst>
                  <a:ext uri="{FF2B5EF4-FFF2-40B4-BE49-F238E27FC236}">
                    <a16:creationId xmlns:a16="http://schemas.microsoft.com/office/drawing/2014/main" id="{74AADE4A-A613-4BCE-8AD7-F4A7F27346F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" name="Google Shape;600;p13">
              <a:extLst>
                <a:ext uri="{FF2B5EF4-FFF2-40B4-BE49-F238E27FC236}">
                  <a16:creationId xmlns:a16="http://schemas.microsoft.com/office/drawing/2014/main" id="{714EB3BC-6746-460B-991C-A374318762E4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36" name="Google Shape;601;p13">
                <a:extLst>
                  <a:ext uri="{FF2B5EF4-FFF2-40B4-BE49-F238E27FC236}">
                    <a16:creationId xmlns:a16="http://schemas.microsoft.com/office/drawing/2014/main" id="{B33486EC-09F4-47E6-8F5F-413A712A6611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7" name="Google Shape;602;p13">
                <a:extLst>
                  <a:ext uri="{FF2B5EF4-FFF2-40B4-BE49-F238E27FC236}">
                    <a16:creationId xmlns:a16="http://schemas.microsoft.com/office/drawing/2014/main" id="{E7ED4C27-4F5D-4CB4-A7E4-8E08B4EEE63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603;p13">
              <a:extLst>
                <a:ext uri="{FF2B5EF4-FFF2-40B4-BE49-F238E27FC236}">
                  <a16:creationId xmlns:a16="http://schemas.microsoft.com/office/drawing/2014/main" id="{C9E349BF-CD6C-4AA0-A821-9C0427ED1951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34" name="Google Shape;604;p13">
                <a:extLst>
                  <a:ext uri="{FF2B5EF4-FFF2-40B4-BE49-F238E27FC236}">
                    <a16:creationId xmlns:a16="http://schemas.microsoft.com/office/drawing/2014/main" id="{A05C3939-A875-4C14-BC53-6504D55D6E57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5" name="Google Shape;605;p13">
                <a:extLst>
                  <a:ext uri="{FF2B5EF4-FFF2-40B4-BE49-F238E27FC236}">
                    <a16:creationId xmlns:a16="http://schemas.microsoft.com/office/drawing/2014/main" id="{60A0E0F4-1F4E-4A46-B60B-2749AC3A2B2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606;p13">
              <a:extLst>
                <a:ext uri="{FF2B5EF4-FFF2-40B4-BE49-F238E27FC236}">
                  <a16:creationId xmlns:a16="http://schemas.microsoft.com/office/drawing/2014/main" id="{3B5E84BD-E5A6-43D0-8F05-4B5C0A6B49BB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32" name="Google Shape;607;p13">
                <a:extLst>
                  <a:ext uri="{FF2B5EF4-FFF2-40B4-BE49-F238E27FC236}">
                    <a16:creationId xmlns:a16="http://schemas.microsoft.com/office/drawing/2014/main" id="{3DA51731-1E75-4FFD-B813-1DE166E3B7C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3" name="Google Shape;608;p13">
                <a:extLst>
                  <a:ext uri="{FF2B5EF4-FFF2-40B4-BE49-F238E27FC236}">
                    <a16:creationId xmlns:a16="http://schemas.microsoft.com/office/drawing/2014/main" id="{EC71359D-0A55-4DF3-BB78-2CDDE07729B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609;p13">
              <a:extLst>
                <a:ext uri="{FF2B5EF4-FFF2-40B4-BE49-F238E27FC236}">
                  <a16:creationId xmlns:a16="http://schemas.microsoft.com/office/drawing/2014/main" id="{26364298-945E-4A45-A725-EC439EC0B979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30" name="Google Shape;610;p13">
                <a:extLst>
                  <a:ext uri="{FF2B5EF4-FFF2-40B4-BE49-F238E27FC236}">
                    <a16:creationId xmlns:a16="http://schemas.microsoft.com/office/drawing/2014/main" id="{C13F0019-E6D4-44D0-8DF3-144940F55385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1" name="Google Shape;611;p13">
                <a:extLst>
                  <a:ext uri="{FF2B5EF4-FFF2-40B4-BE49-F238E27FC236}">
                    <a16:creationId xmlns:a16="http://schemas.microsoft.com/office/drawing/2014/main" id="{86809C0B-AABC-4C0F-9752-891A91ECC49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612;p13">
              <a:extLst>
                <a:ext uri="{FF2B5EF4-FFF2-40B4-BE49-F238E27FC236}">
                  <a16:creationId xmlns:a16="http://schemas.microsoft.com/office/drawing/2014/main" id="{740B01FD-1459-4E71-B35A-E6C9C87CD41B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28" name="Google Shape;613;p13">
                <a:extLst>
                  <a:ext uri="{FF2B5EF4-FFF2-40B4-BE49-F238E27FC236}">
                    <a16:creationId xmlns:a16="http://schemas.microsoft.com/office/drawing/2014/main" id="{8BC1F2E4-2597-4D36-ABEC-F6AAB7A4E89E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9" name="Google Shape;614;p13">
                <a:extLst>
                  <a:ext uri="{FF2B5EF4-FFF2-40B4-BE49-F238E27FC236}">
                    <a16:creationId xmlns:a16="http://schemas.microsoft.com/office/drawing/2014/main" id="{A3C9496E-AE78-436B-9601-E10C989C6F1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" name="Google Shape;615;p13">
              <a:extLst>
                <a:ext uri="{FF2B5EF4-FFF2-40B4-BE49-F238E27FC236}">
                  <a16:creationId xmlns:a16="http://schemas.microsoft.com/office/drawing/2014/main" id="{0447AF9C-0136-458F-A2D3-FD161871FD67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26" name="Google Shape;616;p13">
                <a:extLst>
                  <a:ext uri="{FF2B5EF4-FFF2-40B4-BE49-F238E27FC236}">
                    <a16:creationId xmlns:a16="http://schemas.microsoft.com/office/drawing/2014/main" id="{22B75C61-6189-4146-B0AC-34B82FF38DFB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7" name="Google Shape;617;p13">
                <a:extLst>
                  <a:ext uri="{FF2B5EF4-FFF2-40B4-BE49-F238E27FC236}">
                    <a16:creationId xmlns:a16="http://schemas.microsoft.com/office/drawing/2014/main" id="{02E92C02-098B-4DA0-9101-617CE1B9A2A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618;p13">
              <a:extLst>
                <a:ext uri="{FF2B5EF4-FFF2-40B4-BE49-F238E27FC236}">
                  <a16:creationId xmlns:a16="http://schemas.microsoft.com/office/drawing/2014/main" id="{ED9E7C95-5799-4DF3-B1B9-F632139BA08D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24" name="Google Shape;619;p13">
                <a:extLst>
                  <a:ext uri="{FF2B5EF4-FFF2-40B4-BE49-F238E27FC236}">
                    <a16:creationId xmlns:a16="http://schemas.microsoft.com/office/drawing/2014/main" id="{C855550D-063D-458F-A1BB-1F7C96A5A5D8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5" name="Google Shape;620;p13">
                <a:extLst>
                  <a:ext uri="{FF2B5EF4-FFF2-40B4-BE49-F238E27FC236}">
                    <a16:creationId xmlns:a16="http://schemas.microsoft.com/office/drawing/2014/main" id="{57204B91-D80F-4E58-BEA1-C59874E9E3F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AE2E6F4C-5786-4F46-AF0D-5A8D066E6E53}"/>
              </a:ext>
            </a:extLst>
          </p:cNvPr>
          <p:cNvSpPr txBox="1"/>
          <p:nvPr/>
        </p:nvSpPr>
        <p:spPr>
          <a:xfrm>
            <a:off x="993227" y="5157635"/>
            <a:ext cx="11012521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I see Java as a long-term skill in my tech journey, especially for building scalable applications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Planning to master advanced concepts like Spring Boot and Microservices to work on real-world projects</a:t>
            </a:r>
          </a:p>
        </p:txBody>
      </p:sp>
      <p:sp>
        <p:nvSpPr>
          <p:cNvPr id="145" name="Google Shape;581;p13">
            <a:extLst>
              <a:ext uri="{FF2B5EF4-FFF2-40B4-BE49-F238E27FC236}">
                <a16:creationId xmlns:a16="http://schemas.microsoft.com/office/drawing/2014/main" id="{D16DFDB6-A0F8-463B-B68B-8C5F1A89C1BC}"/>
              </a:ext>
            </a:extLst>
          </p:cNvPr>
          <p:cNvSpPr txBox="1"/>
          <p:nvPr/>
        </p:nvSpPr>
        <p:spPr>
          <a:xfrm>
            <a:off x="1109190" y="3700548"/>
            <a:ext cx="12163245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Future of Java For Me</a:t>
            </a:r>
            <a:endParaRPr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608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44" grpId="0"/>
      <p:bldP spid="1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0" name="Google Shape;1360;p28"/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1361" name="Google Shape;1361;p28"/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362" name="Google Shape;1362;p28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  <a:ea typeface="Roboto Mono" panose="020B0604020202020204" charset="0"/>
                </a:endParaRPr>
              </a:p>
            </p:txBody>
          </p:sp>
          <p:sp>
            <p:nvSpPr>
              <p:cNvPr id="1363" name="Google Shape;1363;p28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Roboto Mono" panose="020B0604020202020204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64" name="Google Shape;1364;p28"/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365" name="Google Shape;1365;p28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  <a:ea typeface="Roboto Mono" panose="020B0604020202020204" charset="0"/>
                </a:endParaRPr>
              </a:p>
            </p:txBody>
          </p:sp>
          <p:sp>
            <p:nvSpPr>
              <p:cNvPr id="1366" name="Google Shape;1366;p28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Roboto Mono" panose="020B0604020202020204" charset="0"/>
                  <a:cs typeface="Calibri"/>
                  <a:sym typeface="Calibri"/>
                </a:endParaRPr>
              </a:p>
            </p:txBody>
          </p:sp>
        </p:grpSp>
        <p:cxnSp>
          <p:nvCxnSpPr>
            <p:cNvPr id="1367" name="Google Shape;1367;p28"/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368" name="Google Shape;1368;p28"/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69" name="Google Shape;1369;p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  <a:ea typeface="Roboto Mono" panose="020B0604020202020204" charset="0"/>
                </a:endParaRPr>
              </a:p>
            </p:txBody>
          </p:sp>
          <p:sp>
            <p:nvSpPr>
              <p:cNvPr id="1370" name="Google Shape;1370;p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Roboto Mono" panose="020B0604020202020204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71" name="Google Shape;1371;p28"/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372" name="Google Shape;1372;p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  <a:ea typeface="Roboto Mono" panose="020B0604020202020204" charset="0"/>
                </a:endParaRPr>
              </a:p>
            </p:txBody>
          </p:sp>
          <p:sp>
            <p:nvSpPr>
              <p:cNvPr id="1373" name="Google Shape;1373;p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Roboto Mono" panose="020B0604020202020204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74" name="Google Shape;1374;p28"/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1375" name="Google Shape;1375;p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  <a:ea typeface="Roboto Mono" panose="020B0604020202020204" charset="0"/>
                </a:endParaRPr>
              </a:p>
            </p:txBody>
          </p:sp>
          <p:sp>
            <p:nvSpPr>
              <p:cNvPr id="1376" name="Google Shape;1376;p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Roboto Mono" panose="020B0604020202020204" charset="0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77" name="Google Shape;1377;p28"/>
          <p:cNvGrpSpPr/>
          <p:nvPr/>
        </p:nvGrpSpPr>
        <p:grpSpPr>
          <a:xfrm rot="10800000">
            <a:off x="12109776" y="1603254"/>
            <a:ext cx="5149524" cy="2786766"/>
            <a:chOff x="0" y="-219775"/>
            <a:chExt cx="6866033" cy="3715689"/>
          </a:xfrm>
        </p:grpSpPr>
        <p:grpSp>
          <p:nvGrpSpPr>
            <p:cNvPr id="1378" name="Google Shape;1378;p28"/>
            <p:cNvGrpSpPr/>
            <p:nvPr/>
          </p:nvGrpSpPr>
          <p:grpSpPr>
            <a:xfrm>
              <a:off x="3115213" y="2757900"/>
              <a:ext cx="3750819" cy="738014"/>
              <a:chOff x="0" y="-47625"/>
              <a:chExt cx="812800" cy="159927"/>
            </a:xfrm>
          </p:grpSpPr>
          <p:sp>
            <p:nvSpPr>
              <p:cNvPr id="1379" name="Google Shape;1379;p28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80" name="Google Shape;1380;p28"/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1" name="Google Shape;1381;p28"/>
            <p:cNvGrpSpPr/>
            <p:nvPr/>
          </p:nvGrpSpPr>
          <p:grpSpPr>
            <a:xfrm>
              <a:off x="2635147" y="1765985"/>
              <a:ext cx="4230886" cy="738014"/>
              <a:chOff x="0" y="-47625"/>
              <a:chExt cx="916830" cy="159927"/>
            </a:xfrm>
          </p:grpSpPr>
          <p:sp>
            <p:nvSpPr>
              <p:cNvPr id="1382" name="Google Shape;1382;p28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83" name="Google Shape;1383;p28"/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4" name="Google Shape;1384;p28"/>
            <p:cNvGrpSpPr/>
            <p:nvPr/>
          </p:nvGrpSpPr>
          <p:grpSpPr>
            <a:xfrm>
              <a:off x="1672803" y="-219775"/>
              <a:ext cx="2118593" cy="738014"/>
              <a:chOff x="0" y="-47625"/>
              <a:chExt cx="459098" cy="159927"/>
            </a:xfrm>
          </p:grpSpPr>
          <p:sp>
            <p:nvSpPr>
              <p:cNvPr id="1385" name="Google Shape;1385;p28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86" name="Google Shape;1386;p28"/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7" name="Google Shape;1387;p28"/>
            <p:cNvGrpSpPr/>
            <p:nvPr/>
          </p:nvGrpSpPr>
          <p:grpSpPr>
            <a:xfrm>
              <a:off x="4281089" y="773105"/>
              <a:ext cx="2584944" cy="738014"/>
              <a:chOff x="0" y="-47625"/>
              <a:chExt cx="560156" cy="159927"/>
            </a:xfrm>
          </p:grpSpPr>
          <p:sp>
            <p:nvSpPr>
              <p:cNvPr id="1388" name="Google Shape;1388;p28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89" name="Google Shape;1389;p28"/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0" name="Google Shape;1390;p28"/>
            <p:cNvGrpSpPr/>
            <p:nvPr/>
          </p:nvGrpSpPr>
          <p:grpSpPr>
            <a:xfrm>
              <a:off x="5145209" y="-219775"/>
              <a:ext cx="1720824" cy="738014"/>
              <a:chOff x="0" y="-47625"/>
              <a:chExt cx="372901" cy="159927"/>
            </a:xfrm>
          </p:grpSpPr>
          <p:sp>
            <p:nvSpPr>
              <p:cNvPr id="1391" name="Google Shape;1391;p2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2" name="Google Shape;1392;p28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3" name="Google Shape;1393;p28"/>
            <p:cNvGrpSpPr/>
            <p:nvPr/>
          </p:nvGrpSpPr>
          <p:grpSpPr>
            <a:xfrm>
              <a:off x="728597" y="1765985"/>
              <a:ext cx="1720824" cy="738014"/>
              <a:chOff x="0" y="-47625"/>
              <a:chExt cx="372901" cy="159927"/>
            </a:xfrm>
          </p:grpSpPr>
          <p:sp>
            <p:nvSpPr>
              <p:cNvPr id="1394" name="Google Shape;1394;p2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5" name="Google Shape;1395;p28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6" name="Google Shape;1396;p28"/>
            <p:cNvGrpSpPr/>
            <p:nvPr/>
          </p:nvGrpSpPr>
          <p:grpSpPr>
            <a:xfrm>
              <a:off x="1222380" y="2757900"/>
              <a:ext cx="1720824" cy="738014"/>
              <a:chOff x="0" y="-47625"/>
              <a:chExt cx="372901" cy="159927"/>
            </a:xfrm>
          </p:grpSpPr>
          <p:sp>
            <p:nvSpPr>
              <p:cNvPr id="1397" name="Google Shape;1397;p2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8" name="Google Shape;1398;p28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9" name="Google Shape;1399;p28"/>
            <p:cNvGrpSpPr/>
            <p:nvPr/>
          </p:nvGrpSpPr>
          <p:grpSpPr>
            <a:xfrm>
              <a:off x="3115213" y="773105"/>
              <a:ext cx="1048731" cy="738014"/>
              <a:chOff x="0" y="-47625"/>
              <a:chExt cx="227259" cy="159927"/>
            </a:xfrm>
          </p:grpSpPr>
          <p:sp>
            <p:nvSpPr>
              <p:cNvPr id="1400" name="Google Shape;1400;p2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01" name="Google Shape;1401;p28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2" name="Google Shape;1402;p28"/>
            <p:cNvGrpSpPr/>
            <p:nvPr/>
          </p:nvGrpSpPr>
          <p:grpSpPr>
            <a:xfrm>
              <a:off x="0" y="2757900"/>
              <a:ext cx="1048731" cy="738014"/>
              <a:chOff x="0" y="-47625"/>
              <a:chExt cx="227259" cy="159927"/>
            </a:xfrm>
          </p:grpSpPr>
          <p:sp>
            <p:nvSpPr>
              <p:cNvPr id="1403" name="Google Shape;1403;p2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04" name="Google Shape;1404;p28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5" name="Google Shape;1405;p28"/>
            <p:cNvGrpSpPr/>
            <p:nvPr/>
          </p:nvGrpSpPr>
          <p:grpSpPr>
            <a:xfrm>
              <a:off x="3941892" y="-219775"/>
              <a:ext cx="1048731" cy="738014"/>
              <a:chOff x="0" y="-47625"/>
              <a:chExt cx="227259" cy="159927"/>
            </a:xfrm>
          </p:grpSpPr>
          <p:sp>
            <p:nvSpPr>
              <p:cNvPr id="1406" name="Google Shape;1406;p2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07" name="Google Shape;1407;p28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09" name="Google Shape;1409;p28"/>
          <p:cNvSpPr txBox="1"/>
          <p:nvPr/>
        </p:nvSpPr>
        <p:spPr>
          <a:xfrm>
            <a:off x="5707394" y="4390020"/>
            <a:ext cx="12804764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Courier"/>
                <a:cs typeface="Courier"/>
                <a:sym typeface="Courier"/>
              </a:rPr>
              <a:t>THANK YOU!</a:t>
            </a:r>
            <a:endParaRPr sz="9600" dirty="0">
              <a:latin typeface="Arial Rounded MT Bold" panose="020F0704030504030204" pitchFamily="34" charset="0"/>
            </a:endParaRPr>
          </a:p>
        </p:txBody>
      </p:sp>
      <p:grpSp>
        <p:nvGrpSpPr>
          <p:cNvPr id="52" name="Google Shape;1377;p28">
            <a:extLst>
              <a:ext uri="{FF2B5EF4-FFF2-40B4-BE49-F238E27FC236}">
                <a16:creationId xmlns:a16="http://schemas.microsoft.com/office/drawing/2014/main" id="{B6A8BCCD-00F3-45B4-9A96-A324006A9804}"/>
              </a:ext>
            </a:extLst>
          </p:cNvPr>
          <p:cNvGrpSpPr/>
          <p:nvPr/>
        </p:nvGrpSpPr>
        <p:grpSpPr>
          <a:xfrm rot="10800000">
            <a:off x="752668" y="6751062"/>
            <a:ext cx="5149524" cy="2786766"/>
            <a:chOff x="0" y="-219775"/>
            <a:chExt cx="6866033" cy="3715689"/>
          </a:xfrm>
        </p:grpSpPr>
        <p:grpSp>
          <p:nvGrpSpPr>
            <p:cNvPr id="53" name="Google Shape;1378;p28">
              <a:extLst>
                <a:ext uri="{FF2B5EF4-FFF2-40B4-BE49-F238E27FC236}">
                  <a16:creationId xmlns:a16="http://schemas.microsoft.com/office/drawing/2014/main" id="{231C12E9-AE7B-4B6B-9048-7B205B107025}"/>
                </a:ext>
              </a:extLst>
            </p:cNvPr>
            <p:cNvGrpSpPr/>
            <p:nvPr/>
          </p:nvGrpSpPr>
          <p:grpSpPr>
            <a:xfrm>
              <a:off x="3115213" y="2757900"/>
              <a:ext cx="3750819" cy="738014"/>
              <a:chOff x="0" y="-47625"/>
              <a:chExt cx="812800" cy="159927"/>
            </a:xfrm>
          </p:grpSpPr>
          <p:sp>
            <p:nvSpPr>
              <p:cNvPr id="81" name="Google Shape;1379;p28">
                <a:extLst>
                  <a:ext uri="{FF2B5EF4-FFF2-40B4-BE49-F238E27FC236}">
                    <a16:creationId xmlns:a16="http://schemas.microsoft.com/office/drawing/2014/main" id="{5127A01C-7719-412D-A545-931AB027064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2" name="Google Shape;1380;p28">
                <a:extLst>
                  <a:ext uri="{FF2B5EF4-FFF2-40B4-BE49-F238E27FC236}">
                    <a16:creationId xmlns:a16="http://schemas.microsoft.com/office/drawing/2014/main" id="{FC6AA5A7-5222-43C4-B74E-30D752ADECF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1381;p28">
              <a:extLst>
                <a:ext uri="{FF2B5EF4-FFF2-40B4-BE49-F238E27FC236}">
                  <a16:creationId xmlns:a16="http://schemas.microsoft.com/office/drawing/2014/main" id="{C5BDE5FF-B144-4821-883E-FB4CD0AB30C7}"/>
                </a:ext>
              </a:extLst>
            </p:cNvPr>
            <p:cNvGrpSpPr/>
            <p:nvPr/>
          </p:nvGrpSpPr>
          <p:grpSpPr>
            <a:xfrm>
              <a:off x="2635147" y="1765985"/>
              <a:ext cx="4230886" cy="738014"/>
              <a:chOff x="0" y="-47625"/>
              <a:chExt cx="916830" cy="159927"/>
            </a:xfrm>
          </p:grpSpPr>
          <p:sp>
            <p:nvSpPr>
              <p:cNvPr id="79" name="Google Shape;1382;p28">
                <a:extLst>
                  <a:ext uri="{FF2B5EF4-FFF2-40B4-BE49-F238E27FC236}">
                    <a16:creationId xmlns:a16="http://schemas.microsoft.com/office/drawing/2014/main" id="{B1A764DF-6C41-400C-89D2-811BDD56EB45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0" name="Google Shape;1383;p28">
                <a:extLst>
                  <a:ext uri="{FF2B5EF4-FFF2-40B4-BE49-F238E27FC236}">
                    <a16:creationId xmlns:a16="http://schemas.microsoft.com/office/drawing/2014/main" id="{0CD24046-5C6D-45E0-8B98-E59E3D2FDCA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1384;p28">
              <a:extLst>
                <a:ext uri="{FF2B5EF4-FFF2-40B4-BE49-F238E27FC236}">
                  <a16:creationId xmlns:a16="http://schemas.microsoft.com/office/drawing/2014/main" id="{1F1CFD47-8595-4976-9EAD-56065BF2DF78}"/>
                </a:ext>
              </a:extLst>
            </p:cNvPr>
            <p:cNvGrpSpPr/>
            <p:nvPr/>
          </p:nvGrpSpPr>
          <p:grpSpPr>
            <a:xfrm>
              <a:off x="1672803" y="-219775"/>
              <a:ext cx="2118593" cy="738014"/>
              <a:chOff x="0" y="-47625"/>
              <a:chExt cx="459098" cy="159927"/>
            </a:xfrm>
          </p:grpSpPr>
          <p:sp>
            <p:nvSpPr>
              <p:cNvPr id="77" name="Google Shape;1385;p28">
                <a:extLst>
                  <a:ext uri="{FF2B5EF4-FFF2-40B4-BE49-F238E27FC236}">
                    <a16:creationId xmlns:a16="http://schemas.microsoft.com/office/drawing/2014/main" id="{81529D3C-7AC6-4F4A-8A26-0B3EDFC37FDA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8" name="Google Shape;1386;p28">
                <a:extLst>
                  <a:ext uri="{FF2B5EF4-FFF2-40B4-BE49-F238E27FC236}">
                    <a16:creationId xmlns:a16="http://schemas.microsoft.com/office/drawing/2014/main" id="{F8829FD0-8EEB-4E0E-B495-3D84D0B5494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" name="Google Shape;1387;p28">
              <a:extLst>
                <a:ext uri="{FF2B5EF4-FFF2-40B4-BE49-F238E27FC236}">
                  <a16:creationId xmlns:a16="http://schemas.microsoft.com/office/drawing/2014/main" id="{33F4EC57-1C89-4BF5-886B-614A9C72C59C}"/>
                </a:ext>
              </a:extLst>
            </p:cNvPr>
            <p:cNvGrpSpPr/>
            <p:nvPr/>
          </p:nvGrpSpPr>
          <p:grpSpPr>
            <a:xfrm>
              <a:off x="4281089" y="773105"/>
              <a:ext cx="2584944" cy="738014"/>
              <a:chOff x="0" y="-47625"/>
              <a:chExt cx="560156" cy="159927"/>
            </a:xfrm>
          </p:grpSpPr>
          <p:sp>
            <p:nvSpPr>
              <p:cNvPr id="75" name="Google Shape;1388;p28">
                <a:extLst>
                  <a:ext uri="{FF2B5EF4-FFF2-40B4-BE49-F238E27FC236}">
                    <a16:creationId xmlns:a16="http://schemas.microsoft.com/office/drawing/2014/main" id="{75DD0917-E545-49A3-9478-45CFD21F9D4F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6" name="Google Shape;1389;p28">
                <a:extLst>
                  <a:ext uri="{FF2B5EF4-FFF2-40B4-BE49-F238E27FC236}">
                    <a16:creationId xmlns:a16="http://schemas.microsoft.com/office/drawing/2014/main" id="{6E56259C-2ED5-4C3C-9EF2-9CE19D201A62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1390;p28">
              <a:extLst>
                <a:ext uri="{FF2B5EF4-FFF2-40B4-BE49-F238E27FC236}">
                  <a16:creationId xmlns:a16="http://schemas.microsoft.com/office/drawing/2014/main" id="{0A2F7B3F-710E-4533-8122-47AD1F791AB6}"/>
                </a:ext>
              </a:extLst>
            </p:cNvPr>
            <p:cNvGrpSpPr/>
            <p:nvPr/>
          </p:nvGrpSpPr>
          <p:grpSpPr>
            <a:xfrm>
              <a:off x="5145209" y="-219775"/>
              <a:ext cx="1720824" cy="738014"/>
              <a:chOff x="0" y="-47625"/>
              <a:chExt cx="372901" cy="159927"/>
            </a:xfrm>
          </p:grpSpPr>
          <p:sp>
            <p:nvSpPr>
              <p:cNvPr id="73" name="Google Shape;1391;p28">
                <a:extLst>
                  <a:ext uri="{FF2B5EF4-FFF2-40B4-BE49-F238E27FC236}">
                    <a16:creationId xmlns:a16="http://schemas.microsoft.com/office/drawing/2014/main" id="{3778D1D0-CE78-4BD9-9259-10693CAA06B7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4" name="Google Shape;1392;p28">
                <a:extLst>
                  <a:ext uri="{FF2B5EF4-FFF2-40B4-BE49-F238E27FC236}">
                    <a16:creationId xmlns:a16="http://schemas.microsoft.com/office/drawing/2014/main" id="{E9BEDF5E-F469-475F-ABF7-BC48242A1F4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1393;p28">
              <a:extLst>
                <a:ext uri="{FF2B5EF4-FFF2-40B4-BE49-F238E27FC236}">
                  <a16:creationId xmlns:a16="http://schemas.microsoft.com/office/drawing/2014/main" id="{7737B466-D0C5-407C-BE82-2080DF0B56E4}"/>
                </a:ext>
              </a:extLst>
            </p:cNvPr>
            <p:cNvGrpSpPr/>
            <p:nvPr/>
          </p:nvGrpSpPr>
          <p:grpSpPr>
            <a:xfrm>
              <a:off x="728597" y="1765985"/>
              <a:ext cx="1720824" cy="738014"/>
              <a:chOff x="0" y="-47625"/>
              <a:chExt cx="372901" cy="159927"/>
            </a:xfrm>
          </p:grpSpPr>
          <p:sp>
            <p:nvSpPr>
              <p:cNvPr id="71" name="Google Shape;1394;p28">
                <a:extLst>
                  <a:ext uri="{FF2B5EF4-FFF2-40B4-BE49-F238E27FC236}">
                    <a16:creationId xmlns:a16="http://schemas.microsoft.com/office/drawing/2014/main" id="{D88A48B4-B4D4-4105-9BC9-96C8F4CE463E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2" name="Google Shape;1395;p28">
                <a:extLst>
                  <a:ext uri="{FF2B5EF4-FFF2-40B4-BE49-F238E27FC236}">
                    <a16:creationId xmlns:a16="http://schemas.microsoft.com/office/drawing/2014/main" id="{E49A8F14-1FF2-4D0D-9446-9A97543C275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" name="Google Shape;1396;p28">
              <a:extLst>
                <a:ext uri="{FF2B5EF4-FFF2-40B4-BE49-F238E27FC236}">
                  <a16:creationId xmlns:a16="http://schemas.microsoft.com/office/drawing/2014/main" id="{D69AF216-A4FC-419D-86AD-BD8C773C1AAE}"/>
                </a:ext>
              </a:extLst>
            </p:cNvPr>
            <p:cNvGrpSpPr/>
            <p:nvPr/>
          </p:nvGrpSpPr>
          <p:grpSpPr>
            <a:xfrm>
              <a:off x="1222380" y="2757900"/>
              <a:ext cx="1720824" cy="738014"/>
              <a:chOff x="0" y="-47625"/>
              <a:chExt cx="372901" cy="159927"/>
            </a:xfrm>
          </p:grpSpPr>
          <p:sp>
            <p:nvSpPr>
              <p:cNvPr id="69" name="Google Shape;1397;p28">
                <a:extLst>
                  <a:ext uri="{FF2B5EF4-FFF2-40B4-BE49-F238E27FC236}">
                    <a16:creationId xmlns:a16="http://schemas.microsoft.com/office/drawing/2014/main" id="{A6767B68-52CE-424C-A676-4DAF8CBD89FB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0" name="Google Shape;1398;p28">
                <a:extLst>
                  <a:ext uri="{FF2B5EF4-FFF2-40B4-BE49-F238E27FC236}">
                    <a16:creationId xmlns:a16="http://schemas.microsoft.com/office/drawing/2014/main" id="{71040E99-EB10-4AAF-936E-99B1869C908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1399;p28">
              <a:extLst>
                <a:ext uri="{FF2B5EF4-FFF2-40B4-BE49-F238E27FC236}">
                  <a16:creationId xmlns:a16="http://schemas.microsoft.com/office/drawing/2014/main" id="{EA362AC5-008F-4EE0-B653-E588CB9C013E}"/>
                </a:ext>
              </a:extLst>
            </p:cNvPr>
            <p:cNvGrpSpPr/>
            <p:nvPr/>
          </p:nvGrpSpPr>
          <p:grpSpPr>
            <a:xfrm>
              <a:off x="3115213" y="773105"/>
              <a:ext cx="1048731" cy="738014"/>
              <a:chOff x="0" y="-47625"/>
              <a:chExt cx="227259" cy="159927"/>
            </a:xfrm>
          </p:grpSpPr>
          <p:sp>
            <p:nvSpPr>
              <p:cNvPr id="67" name="Google Shape;1400;p28">
                <a:extLst>
                  <a:ext uri="{FF2B5EF4-FFF2-40B4-BE49-F238E27FC236}">
                    <a16:creationId xmlns:a16="http://schemas.microsoft.com/office/drawing/2014/main" id="{1566B9C5-9576-40D0-B13E-CCFA2D05F819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8" name="Google Shape;1401;p28">
                <a:extLst>
                  <a:ext uri="{FF2B5EF4-FFF2-40B4-BE49-F238E27FC236}">
                    <a16:creationId xmlns:a16="http://schemas.microsoft.com/office/drawing/2014/main" id="{A463839E-352B-4D2C-BAA4-E6F79AA1CF1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1402;p28">
              <a:extLst>
                <a:ext uri="{FF2B5EF4-FFF2-40B4-BE49-F238E27FC236}">
                  <a16:creationId xmlns:a16="http://schemas.microsoft.com/office/drawing/2014/main" id="{A6B6F3CF-D522-4455-8E51-ED787065C65C}"/>
                </a:ext>
              </a:extLst>
            </p:cNvPr>
            <p:cNvGrpSpPr/>
            <p:nvPr/>
          </p:nvGrpSpPr>
          <p:grpSpPr>
            <a:xfrm>
              <a:off x="0" y="2757900"/>
              <a:ext cx="1048731" cy="738014"/>
              <a:chOff x="0" y="-47625"/>
              <a:chExt cx="227259" cy="159927"/>
            </a:xfrm>
          </p:grpSpPr>
          <p:sp>
            <p:nvSpPr>
              <p:cNvPr id="65" name="Google Shape;1403;p28">
                <a:extLst>
                  <a:ext uri="{FF2B5EF4-FFF2-40B4-BE49-F238E27FC236}">
                    <a16:creationId xmlns:a16="http://schemas.microsoft.com/office/drawing/2014/main" id="{458C765B-B3FD-40BE-9957-EAAC03CFE63D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6" name="Google Shape;1404;p28">
                <a:extLst>
                  <a:ext uri="{FF2B5EF4-FFF2-40B4-BE49-F238E27FC236}">
                    <a16:creationId xmlns:a16="http://schemas.microsoft.com/office/drawing/2014/main" id="{DD186F46-C199-424F-8F48-7A705082269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" name="Google Shape;1405;p28">
              <a:extLst>
                <a:ext uri="{FF2B5EF4-FFF2-40B4-BE49-F238E27FC236}">
                  <a16:creationId xmlns:a16="http://schemas.microsoft.com/office/drawing/2014/main" id="{2DA4360E-63D6-446D-B6C1-FBD077160B93}"/>
                </a:ext>
              </a:extLst>
            </p:cNvPr>
            <p:cNvGrpSpPr/>
            <p:nvPr/>
          </p:nvGrpSpPr>
          <p:grpSpPr>
            <a:xfrm>
              <a:off x="3941892" y="-219775"/>
              <a:ext cx="1048731" cy="738014"/>
              <a:chOff x="0" y="-47625"/>
              <a:chExt cx="227259" cy="159927"/>
            </a:xfrm>
          </p:grpSpPr>
          <p:sp>
            <p:nvSpPr>
              <p:cNvPr id="63" name="Google Shape;1406;p28">
                <a:extLst>
                  <a:ext uri="{FF2B5EF4-FFF2-40B4-BE49-F238E27FC236}">
                    <a16:creationId xmlns:a16="http://schemas.microsoft.com/office/drawing/2014/main" id="{A290A1A7-976E-4BD3-A239-D13142C21B42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4" name="Google Shape;1407;p28">
                <a:extLst>
                  <a:ext uri="{FF2B5EF4-FFF2-40B4-BE49-F238E27FC236}">
                    <a16:creationId xmlns:a16="http://schemas.microsoft.com/office/drawing/2014/main" id="{D4505546-66C3-4F7F-B07D-DB0036AF26A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3"/>
          <p:cNvGrpSpPr/>
          <p:nvPr/>
        </p:nvGrpSpPr>
        <p:grpSpPr>
          <a:xfrm>
            <a:off x="486062" y="326952"/>
            <a:ext cx="17315876" cy="9454319"/>
            <a:chOff x="0" y="-241102"/>
            <a:chExt cx="23087835" cy="12605759"/>
          </a:xfrm>
        </p:grpSpPr>
        <p:grpSp>
          <p:nvGrpSpPr>
            <p:cNvPr id="565" name="Google Shape;565;p13"/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566" name="Google Shape;566;p13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67" name="Google Shape;567;p13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8" name="Google Shape;568;p13"/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569" name="Google Shape;569;p13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70" name="Google Shape;570;p13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71" name="Google Shape;571;p13"/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572" name="Google Shape;572;p13"/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573" name="Google Shape;573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74" name="Google Shape;574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5" name="Google Shape;575;p13"/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576" name="Google Shape;576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77" name="Google Shape;577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8" name="Google Shape;578;p13"/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579" name="Google Shape;579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80" name="Google Shape;580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81" name="Google Shape;581;p13"/>
          <p:cNvSpPr txBox="1"/>
          <p:nvPr/>
        </p:nvSpPr>
        <p:spPr>
          <a:xfrm>
            <a:off x="1109190" y="3700548"/>
            <a:ext cx="10321419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INTRODUCTION</a:t>
            </a:r>
            <a:endParaRPr dirty="0"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582" name="Google Shape;582;p13"/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583" name="Google Shape;583;p13"/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584" name="Google Shape;584;p13"/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5" name="Google Shape;585;p13"/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586" name="Google Shape;586;p13"/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587" name="Google Shape;587;p13"/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8" name="Google Shape;588;p13"/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01</a:t>
            </a:r>
            <a:endParaRPr dirty="0"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590" name="Google Shape;590;p13"/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591" name="Google Shape;591;p13"/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592" name="Google Shape;592;p13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93" name="Google Shape;593;p13"/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13"/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595" name="Google Shape;595;p13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96" name="Google Shape;596;p13"/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7" name="Google Shape;597;p13"/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598" name="Google Shape;598;p13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99" name="Google Shape;599;p13"/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0" name="Google Shape;600;p13"/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601" name="Google Shape;601;p13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02" name="Google Shape;602;p13"/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3" name="Google Shape;603;p13"/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604" name="Google Shape;604;p1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05" name="Google Shape;605;p13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6" name="Google Shape;606;p13"/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607" name="Google Shape;607;p1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08" name="Google Shape;608;p13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9" name="Google Shape;609;p13"/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610" name="Google Shape;610;p1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11" name="Google Shape;611;p13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2" name="Google Shape;612;p13"/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613" name="Google Shape;613;p1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14" name="Google Shape;614;p13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5" name="Google Shape;615;p13"/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616" name="Google Shape;616;p1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17" name="Google Shape;617;p13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8" name="Google Shape;618;p13"/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619" name="Google Shape;619;p1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20" name="Google Shape;620;p13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9" name="Google Shape;672;p15">
            <a:extLst>
              <a:ext uri="{FF2B5EF4-FFF2-40B4-BE49-F238E27FC236}">
                <a16:creationId xmlns:a16="http://schemas.microsoft.com/office/drawing/2014/main" id="{63CF5038-07BB-4900-A2F5-0D9DA15CD4C0}"/>
              </a:ext>
            </a:extLst>
          </p:cNvPr>
          <p:cNvSpPr txBox="1"/>
          <p:nvPr/>
        </p:nvSpPr>
        <p:spPr>
          <a:xfrm>
            <a:off x="993227" y="5558212"/>
            <a:ext cx="114972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Java is a widely-used, object-oriented programming language that enables cross-platform development through the Java Virtual Machine (JVM). It’s known for its stability, security in building web, mobile, and desktop applications.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1" grpId="0"/>
      <p:bldP spid="588" grpId="0"/>
      <p:bldP spid="5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564;p13">
            <a:extLst>
              <a:ext uri="{FF2B5EF4-FFF2-40B4-BE49-F238E27FC236}">
                <a16:creationId xmlns:a16="http://schemas.microsoft.com/office/drawing/2014/main" id="{A044E3EB-DBCF-4143-A49D-E8FDF3ECA566}"/>
              </a:ext>
            </a:extLst>
          </p:cNvPr>
          <p:cNvGrpSpPr/>
          <p:nvPr/>
        </p:nvGrpSpPr>
        <p:grpSpPr>
          <a:xfrm>
            <a:off x="486062" y="326952"/>
            <a:ext cx="17315876" cy="9454319"/>
            <a:chOff x="0" y="-241102"/>
            <a:chExt cx="23087835" cy="12605759"/>
          </a:xfrm>
        </p:grpSpPr>
        <p:grpSp>
          <p:nvGrpSpPr>
            <p:cNvPr id="91" name="Google Shape;565;p13">
              <a:extLst>
                <a:ext uri="{FF2B5EF4-FFF2-40B4-BE49-F238E27FC236}">
                  <a16:creationId xmlns:a16="http://schemas.microsoft.com/office/drawing/2014/main" id="{C04D77AB-5F52-487C-8B97-B05540A51426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05" name="Google Shape;566;p13">
                <a:extLst>
                  <a:ext uri="{FF2B5EF4-FFF2-40B4-BE49-F238E27FC236}">
                    <a16:creationId xmlns:a16="http://schemas.microsoft.com/office/drawing/2014/main" id="{9A49D083-DE82-4FD5-BDF5-283F670DA342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6" name="Google Shape;567;p13">
                <a:extLst>
                  <a:ext uri="{FF2B5EF4-FFF2-40B4-BE49-F238E27FC236}">
                    <a16:creationId xmlns:a16="http://schemas.microsoft.com/office/drawing/2014/main" id="{BF1BFC0D-4E30-4C7B-91B4-3471D12AA8A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2" name="Google Shape;568;p13">
              <a:extLst>
                <a:ext uri="{FF2B5EF4-FFF2-40B4-BE49-F238E27FC236}">
                  <a16:creationId xmlns:a16="http://schemas.microsoft.com/office/drawing/2014/main" id="{48B2E612-0D43-4FF8-8C16-C172D64C74DF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03" name="Google Shape;569;p13">
                <a:extLst>
                  <a:ext uri="{FF2B5EF4-FFF2-40B4-BE49-F238E27FC236}">
                    <a16:creationId xmlns:a16="http://schemas.microsoft.com/office/drawing/2014/main" id="{759C589D-68DC-471A-812E-AF30683EFC36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4" name="Google Shape;570;p13">
                <a:extLst>
                  <a:ext uri="{FF2B5EF4-FFF2-40B4-BE49-F238E27FC236}">
                    <a16:creationId xmlns:a16="http://schemas.microsoft.com/office/drawing/2014/main" id="{76E0A0D6-38DB-4B09-AE3C-54D9183A3D8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3" name="Google Shape;571;p13">
              <a:extLst>
                <a:ext uri="{FF2B5EF4-FFF2-40B4-BE49-F238E27FC236}">
                  <a16:creationId xmlns:a16="http://schemas.microsoft.com/office/drawing/2014/main" id="{DE0ACDC1-BB64-4A2C-B77A-E423782982F7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4" name="Google Shape;572;p13">
              <a:extLst>
                <a:ext uri="{FF2B5EF4-FFF2-40B4-BE49-F238E27FC236}">
                  <a16:creationId xmlns:a16="http://schemas.microsoft.com/office/drawing/2014/main" id="{BA3E42BA-7954-4135-A33C-9C4F177EBC5A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01" name="Google Shape;573;p13">
                <a:extLst>
                  <a:ext uri="{FF2B5EF4-FFF2-40B4-BE49-F238E27FC236}">
                    <a16:creationId xmlns:a16="http://schemas.microsoft.com/office/drawing/2014/main" id="{BC28B5B8-05F0-4D11-81FE-A5A94279B0F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2" name="Google Shape;574;p13">
                <a:extLst>
                  <a:ext uri="{FF2B5EF4-FFF2-40B4-BE49-F238E27FC236}">
                    <a16:creationId xmlns:a16="http://schemas.microsoft.com/office/drawing/2014/main" id="{EA92DE61-0C47-4395-84D1-6A740BEF1CD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575;p13">
              <a:extLst>
                <a:ext uri="{FF2B5EF4-FFF2-40B4-BE49-F238E27FC236}">
                  <a16:creationId xmlns:a16="http://schemas.microsoft.com/office/drawing/2014/main" id="{D65FE9F4-7B15-405B-A244-D9A5C11B9122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99" name="Google Shape;576;p13">
                <a:extLst>
                  <a:ext uri="{FF2B5EF4-FFF2-40B4-BE49-F238E27FC236}">
                    <a16:creationId xmlns:a16="http://schemas.microsoft.com/office/drawing/2014/main" id="{9D82F778-B541-489F-A393-F9B63CEF0FA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0" name="Google Shape;577;p13">
                <a:extLst>
                  <a:ext uri="{FF2B5EF4-FFF2-40B4-BE49-F238E27FC236}">
                    <a16:creationId xmlns:a16="http://schemas.microsoft.com/office/drawing/2014/main" id="{3CF81838-C789-49D3-B648-B69E48647B20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" name="Google Shape;578;p13">
              <a:extLst>
                <a:ext uri="{FF2B5EF4-FFF2-40B4-BE49-F238E27FC236}">
                  <a16:creationId xmlns:a16="http://schemas.microsoft.com/office/drawing/2014/main" id="{09D69AA0-34D6-4E78-887C-3F6B70C948FC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7" name="Google Shape;579;p13">
                <a:extLst>
                  <a:ext uri="{FF2B5EF4-FFF2-40B4-BE49-F238E27FC236}">
                    <a16:creationId xmlns:a16="http://schemas.microsoft.com/office/drawing/2014/main" id="{6CA9C310-2271-45A2-99DC-62F9C0CF1A0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8" name="Google Shape;580;p13">
                <a:extLst>
                  <a:ext uri="{FF2B5EF4-FFF2-40B4-BE49-F238E27FC236}">
                    <a16:creationId xmlns:a16="http://schemas.microsoft.com/office/drawing/2014/main" id="{21B128E8-5E10-461F-83FF-75D77497580D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8" name="Google Shape;582;p13">
            <a:extLst>
              <a:ext uri="{FF2B5EF4-FFF2-40B4-BE49-F238E27FC236}">
                <a16:creationId xmlns:a16="http://schemas.microsoft.com/office/drawing/2014/main" id="{72F1067E-2F22-455D-A5EF-433A56AC7F30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09" name="Google Shape;583;p13">
              <a:extLst>
                <a:ext uri="{FF2B5EF4-FFF2-40B4-BE49-F238E27FC236}">
                  <a16:creationId xmlns:a16="http://schemas.microsoft.com/office/drawing/2014/main" id="{20F2499F-DC70-468E-8982-CB7AD3D7281A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0" name="Google Shape;584;p13">
              <a:extLst>
                <a:ext uri="{FF2B5EF4-FFF2-40B4-BE49-F238E27FC236}">
                  <a16:creationId xmlns:a16="http://schemas.microsoft.com/office/drawing/2014/main" id="{9DC2086D-5F9F-4309-95C2-D7D9A6122D0E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" name="Google Shape;585;p13">
            <a:extLst>
              <a:ext uri="{FF2B5EF4-FFF2-40B4-BE49-F238E27FC236}">
                <a16:creationId xmlns:a16="http://schemas.microsoft.com/office/drawing/2014/main" id="{B63E8083-E8BC-4D0E-B914-FD138623AAC6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12" name="Google Shape;586;p13">
              <a:extLst>
                <a:ext uri="{FF2B5EF4-FFF2-40B4-BE49-F238E27FC236}">
                  <a16:creationId xmlns:a16="http://schemas.microsoft.com/office/drawing/2014/main" id="{89A3C6FB-E860-448D-9F9A-718D8426EEC1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3" name="Google Shape;587;p13">
              <a:extLst>
                <a:ext uri="{FF2B5EF4-FFF2-40B4-BE49-F238E27FC236}">
                  <a16:creationId xmlns:a16="http://schemas.microsoft.com/office/drawing/2014/main" id="{5F45900C-5975-4717-8F45-3931DE5596A1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Google Shape;588;p13">
            <a:extLst>
              <a:ext uri="{FF2B5EF4-FFF2-40B4-BE49-F238E27FC236}">
                <a16:creationId xmlns:a16="http://schemas.microsoft.com/office/drawing/2014/main" id="{74843165-E3F7-46D6-A1B4-D40162F51E8D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01</a:t>
            </a:r>
            <a:endParaRPr dirty="0"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115" name="Google Shape;590;p13">
            <a:extLst>
              <a:ext uri="{FF2B5EF4-FFF2-40B4-BE49-F238E27FC236}">
                <a16:creationId xmlns:a16="http://schemas.microsoft.com/office/drawing/2014/main" id="{DD0FAC2C-4820-475B-92A6-1B1DA361F09F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16" name="Google Shape;591;p13">
              <a:extLst>
                <a:ext uri="{FF2B5EF4-FFF2-40B4-BE49-F238E27FC236}">
                  <a16:creationId xmlns:a16="http://schemas.microsoft.com/office/drawing/2014/main" id="{43307CCB-7845-416B-ABB2-CD2F994B1B95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44" name="Google Shape;592;p13">
                <a:extLst>
                  <a:ext uri="{FF2B5EF4-FFF2-40B4-BE49-F238E27FC236}">
                    <a16:creationId xmlns:a16="http://schemas.microsoft.com/office/drawing/2014/main" id="{4247A004-C409-4F03-89CB-4FF3B103A3A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5" name="Google Shape;593;p13">
                <a:extLst>
                  <a:ext uri="{FF2B5EF4-FFF2-40B4-BE49-F238E27FC236}">
                    <a16:creationId xmlns:a16="http://schemas.microsoft.com/office/drawing/2014/main" id="{9F0172D7-5BEC-474C-996C-524D9D6D8B0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" name="Google Shape;594;p13">
              <a:extLst>
                <a:ext uri="{FF2B5EF4-FFF2-40B4-BE49-F238E27FC236}">
                  <a16:creationId xmlns:a16="http://schemas.microsoft.com/office/drawing/2014/main" id="{DE378BFD-293F-42F6-8BC8-BF5C155A3478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42" name="Google Shape;595;p13">
                <a:extLst>
                  <a:ext uri="{FF2B5EF4-FFF2-40B4-BE49-F238E27FC236}">
                    <a16:creationId xmlns:a16="http://schemas.microsoft.com/office/drawing/2014/main" id="{ECEA0A4E-236D-4D3E-A08C-92368EED7ED7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3" name="Google Shape;596;p13">
                <a:extLst>
                  <a:ext uri="{FF2B5EF4-FFF2-40B4-BE49-F238E27FC236}">
                    <a16:creationId xmlns:a16="http://schemas.microsoft.com/office/drawing/2014/main" id="{2C447B6A-BBB2-4D9B-9C3E-34AF480B95B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597;p13">
              <a:extLst>
                <a:ext uri="{FF2B5EF4-FFF2-40B4-BE49-F238E27FC236}">
                  <a16:creationId xmlns:a16="http://schemas.microsoft.com/office/drawing/2014/main" id="{F73A1A57-289B-4A1B-B45B-6A9E4BA3CAD3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40" name="Google Shape;598;p13">
                <a:extLst>
                  <a:ext uri="{FF2B5EF4-FFF2-40B4-BE49-F238E27FC236}">
                    <a16:creationId xmlns:a16="http://schemas.microsoft.com/office/drawing/2014/main" id="{A259EC86-6A3A-48C0-9ACE-2D0822F077C8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1" name="Google Shape;599;p13">
                <a:extLst>
                  <a:ext uri="{FF2B5EF4-FFF2-40B4-BE49-F238E27FC236}">
                    <a16:creationId xmlns:a16="http://schemas.microsoft.com/office/drawing/2014/main" id="{19676495-971D-4D8C-A1B6-D7C42E83397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600;p13">
              <a:extLst>
                <a:ext uri="{FF2B5EF4-FFF2-40B4-BE49-F238E27FC236}">
                  <a16:creationId xmlns:a16="http://schemas.microsoft.com/office/drawing/2014/main" id="{56D2680A-9958-4D2B-BD7D-837134D18098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38" name="Google Shape;601;p13">
                <a:extLst>
                  <a:ext uri="{FF2B5EF4-FFF2-40B4-BE49-F238E27FC236}">
                    <a16:creationId xmlns:a16="http://schemas.microsoft.com/office/drawing/2014/main" id="{5318A7E3-EAD4-4139-8CE2-2CEBE86B7FD0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" name="Google Shape;602;p13">
                <a:extLst>
                  <a:ext uri="{FF2B5EF4-FFF2-40B4-BE49-F238E27FC236}">
                    <a16:creationId xmlns:a16="http://schemas.microsoft.com/office/drawing/2014/main" id="{F9E41472-CE9C-4B3E-959E-D12DF1F8B84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603;p13">
              <a:extLst>
                <a:ext uri="{FF2B5EF4-FFF2-40B4-BE49-F238E27FC236}">
                  <a16:creationId xmlns:a16="http://schemas.microsoft.com/office/drawing/2014/main" id="{33699919-6A9E-4A94-8D4B-FD8EF7778F0A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36" name="Google Shape;604;p13">
                <a:extLst>
                  <a:ext uri="{FF2B5EF4-FFF2-40B4-BE49-F238E27FC236}">
                    <a16:creationId xmlns:a16="http://schemas.microsoft.com/office/drawing/2014/main" id="{A937C3E7-12C5-4E06-AF27-F7F4F17D4ED1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7" name="Google Shape;605;p13">
                <a:extLst>
                  <a:ext uri="{FF2B5EF4-FFF2-40B4-BE49-F238E27FC236}">
                    <a16:creationId xmlns:a16="http://schemas.microsoft.com/office/drawing/2014/main" id="{66B8E2D4-B939-411F-BFA4-7EBC58B2721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606;p13">
              <a:extLst>
                <a:ext uri="{FF2B5EF4-FFF2-40B4-BE49-F238E27FC236}">
                  <a16:creationId xmlns:a16="http://schemas.microsoft.com/office/drawing/2014/main" id="{93A9BB9F-0408-4B98-B798-51ACE245F866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34" name="Google Shape;607;p13">
                <a:extLst>
                  <a:ext uri="{FF2B5EF4-FFF2-40B4-BE49-F238E27FC236}">
                    <a16:creationId xmlns:a16="http://schemas.microsoft.com/office/drawing/2014/main" id="{7C488A8E-9FC4-49BE-A787-834F76F0B3A8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5" name="Google Shape;608;p13">
                <a:extLst>
                  <a:ext uri="{FF2B5EF4-FFF2-40B4-BE49-F238E27FC236}">
                    <a16:creationId xmlns:a16="http://schemas.microsoft.com/office/drawing/2014/main" id="{A45F4F20-9F41-4942-AC99-D87203E01C5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" name="Google Shape;609;p13">
              <a:extLst>
                <a:ext uri="{FF2B5EF4-FFF2-40B4-BE49-F238E27FC236}">
                  <a16:creationId xmlns:a16="http://schemas.microsoft.com/office/drawing/2014/main" id="{DBE0045C-6602-4FEF-9625-BB6D38A3C468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32" name="Google Shape;610;p13">
                <a:extLst>
                  <a:ext uri="{FF2B5EF4-FFF2-40B4-BE49-F238E27FC236}">
                    <a16:creationId xmlns:a16="http://schemas.microsoft.com/office/drawing/2014/main" id="{3FACCC7F-59AB-4A9C-9196-FBED94D12355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3" name="Google Shape;611;p13">
                <a:extLst>
                  <a:ext uri="{FF2B5EF4-FFF2-40B4-BE49-F238E27FC236}">
                    <a16:creationId xmlns:a16="http://schemas.microsoft.com/office/drawing/2014/main" id="{367EBA3D-3B77-4A40-AC8B-C3A113F3C25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612;p13">
              <a:extLst>
                <a:ext uri="{FF2B5EF4-FFF2-40B4-BE49-F238E27FC236}">
                  <a16:creationId xmlns:a16="http://schemas.microsoft.com/office/drawing/2014/main" id="{EDE4487C-6DEC-4641-B595-0C6E46C87F34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30" name="Google Shape;613;p13">
                <a:extLst>
                  <a:ext uri="{FF2B5EF4-FFF2-40B4-BE49-F238E27FC236}">
                    <a16:creationId xmlns:a16="http://schemas.microsoft.com/office/drawing/2014/main" id="{4FCC44B8-9543-4EB7-A334-C1BB23EDE5AE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1" name="Google Shape;614;p13">
                <a:extLst>
                  <a:ext uri="{FF2B5EF4-FFF2-40B4-BE49-F238E27FC236}">
                    <a16:creationId xmlns:a16="http://schemas.microsoft.com/office/drawing/2014/main" id="{6BDDC0EF-5E06-48B8-B1E7-35D33B02F16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" name="Google Shape;615;p13">
              <a:extLst>
                <a:ext uri="{FF2B5EF4-FFF2-40B4-BE49-F238E27FC236}">
                  <a16:creationId xmlns:a16="http://schemas.microsoft.com/office/drawing/2014/main" id="{E0991D80-6096-44A1-82D0-D515EE0F8D78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28" name="Google Shape;616;p13">
                <a:extLst>
                  <a:ext uri="{FF2B5EF4-FFF2-40B4-BE49-F238E27FC236}">
                    <a16:creationId xmlns:a16="http://schemas.microsoft.com/office/drawing/2014/main" id="{4C8B7863-AB3A-4564-97B0-73EAA40A87EC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9" name="Google Shape;617;p13">
                <a:extLst>
                  <a:ext uri="{FF2B5EF4-FFF2-40B4-BE49-F238E27FC236}">
                    <a16:creationId xmlns:a16="http://schemas.microsoft.com/office/drawing/2014/main" id="{C2327FB2-94E4-4F8F-9D1B-2A969FF1905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" name="Google Shape;618;p13">
              <a:extLst>
                <a:ext uri="{FF2B5EF4-FFF2-40B4-BE49-F238E27FC236}">
                  <a16:creationId xmlns:a16="http://schemas.microsoft.com/office/drawing/2014/main" id="{B2D0CD06-46B9-4878-9013-91EE2FC374D5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26" name="Google Shape;619;p13">
                <a:extLst>
                  <a:ext uri="{FF2B5EF4-FFF2-40B4-BE49-F238E27FC236}">
                    <a16:creationId xmlns:a16="http://schemas.microsoft.com/office/drawing/2014/main" id="{91AF6100-C728-4AF6-913B-1032FAF60935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7" name="Google Shape;620;p13">
                <a:extLst>
                  <a:ext uri="{FF2B5EF4-FFF2-40B4-BE49-F238E27FC236}">
                    <a16:creationId xmlns:a16="http://schemas.microsoft.com/office/drawing/2014/main" id="{FCCCAA56-B224-4875-B11A-3D969372111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6" name="Google Shape;672;p15">
            <a:extLst>
              <a:ext uri="{FF2B5EF4-FFF2-40B4-BE49-F238E27FC236}">
                <a16:creationId xmlns:a16="http://schemas.microsoft.com/office/drawing/2014/main" id="{F2259110-BECB-4D5A-BCA4-B1EBA25DEAF0}"/>
              </a:ext>
            </a:extLst>
          </p:cNvPr>
          <p:cNvSpPr txBox="1"/>
          <p:nvPr/>
        </p:nvSpPr>
        <p:spPr>
          <a:xfrm>
            <a:off x="872947" y="4299963"/>
            <a:ext cx="16683533" cy="5016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Type: </a:t>
            </a: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High-level, Object-Oriented Programming Language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Developed by Sun Microsystems in 1995, now owned by Oracle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Key Features:</a:t>
            </a: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Platform-independent (Write </a:t>
            </a:r>
            <a:r>
              <a:rPr lang="en-US" sz="4000" dirty="0" err="1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Once,Run</a:t>
            </a:r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 Anywhere)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6" name="Google Shape;746;p16"/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747" name="Google Shape;747;p16"/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748" name="Google Shape;748;p16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49" name="Google Shape;749;p16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0" name="Google Shape;750;p16"/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751" name="Google Shape;751;p16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2" name="Google Shape;752;p16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753" name="Google Shape;753;p16"/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54" name="Google Shape;754;p16"/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755" name="Google Shape;755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6" name="Google Shape;756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7" name="Google Shape;757;p16"/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758" name="Google Shape;758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9" name="Google Shape;759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0" name="Google Shape;760;p16"/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761" name="Google Shape;761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62" name="Google Shape;762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7" name="Google Shape;582;p13">
            <a:extLst>
              <a:ext uri="{FF2B5EF4-FFF2-40B4-BE49-F238E27FC236}">
                <a16:creationId xmlns:a16="http://schemas.microsoft.com/office/drawing/2014/main" id="{0311447C-3833-42A4-B538-A3784AC80D21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18" name="Google Shape;583;p13">
              <a:extLst>
                <a:ext uri="{FF2B5EF4-FFF2-40B4-BE49-F238E27FC236}">
                  <a16:creationId xmlns:a16="http://schemas.microsoft.com/office/drawing/2014/main" id="{B2C62562-39A5-4D87-A79F-11B4E7507018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9" name="Google Shape;584;p13">
              <a:extLst>
                <a:ext uri="{FF2B5EF4-FFF2-40B4-BE49-F238E27FC236}">
                  <a16:creationId xmlns:a16="http://schemas.microsoft.com/office/drawing/2014/main" id="{E07C44EB-2AB7-4DD2-ADE3-E8CAC0D00EE5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" name="Google Shape;585;p13">
            <a:extLst>
              <a:ext uri="{FF2B5EF4-FFF2-40B4-BE49-F238E27FC236}">
                <a16:creationId xmlns:a16="http://schemas.microsoft.com/office/drawing/2014/main" id="{E5AC24DB-5F64-45E8-BB41-81DCF76542BC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21" name="Google Shape;586;p13">
              <a:extLst>
                <a:ext uri="{FF2B5EF4-FFF2-40B4-BE49-F238E27FC236}">
                  <a16:creationId xmlns:a16="http://schemas.microsoft.com/office/drawing/2014/main" id="{220421A2-B04A-41FA-912D-E6281D697BFC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22" name="Google Shape;587;p13">
              <a:extLst>
                <a:ext uri="{FF2B5EF4-FFF2-40B4-BE49-F238E27FC236}">
                  <a16:creationId xmlns:a16="http://schemas.microsoft.com/office/drawing/2014/main" id="{0EF149C1-BB65-4BC8-9CE5-359BEAC6D395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588;p13">
            <a:extLst>
              <a:ext uri="{FF2B5EF4-FFF2-40B4-BE49-F238E27FC236}">
                <a16:creationId xmlns:a16="http://schemas.microsoft.com/office/drawing/2014/main" id="{2856B668-1C46-4C11-8A3D-0DD4F828CD9D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02</a:t>
            </a:r>
          </a:p>
        </p:txBody>
      </p:sp>
      <p:grpSp>
        <p:nvGrpSpPr>
          <p:cNvPr id="124" name="Google Shape;590;p13">
            <a:extLst>
              <a:ext uri="{FF2B5EF4-FFF2-40B4-BE49-F238E27FC236}">
                <a16:creationId xmlns:a16="http://schemas.microsoft.com/office/drawing/2014/main" id="{AC49C6E9-E33F-42D0-BA16-AE945B53F1B7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25" name="Google Shape;591;p13">
              <a:extLst>
                <a:ext uri="{FF2B5EF4-FFF2-40B4-BE49-F238E27FC236}">
                  <a16:creationId xmlns:a16="http://schemas.microsoft.com/office/drawing/2014/main" id="{4CC3391C-67A8-44D9-8A38-69034575A965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53" name="Google Shape;592;p13">
                <a:extLst>
                  <a:ext uri="{FF2B5EF4-FFF2-40B4-BE49-F238E27FC236}">
                    <a16:creationId xmlns:a16="http://schemas.microsoft.com/office/drawing/2014/main" id="{587D7237-7062-4088-AEA9-F033AA13AB5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54" name="Google Shape;593;p13">
                <a:extLst>
                  <a:ext uri="{FF2B5EF4-FFF2-40B4-BE49-F238E27FC236}">
                    <a16:creationId xmlns:a16="http://schemas.microsoft.com/office/drawing/2014/main" id="{442F3C71-67B3-433F-825D-FB3545BBB7C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" name="Google Shape;594;p13">
              <a:extLst>
                <a:ext uri="{FF2B5EF4-FFF2-40B4-BE49-F238E27FC236}">
                  <a16:creationId xmlns:a16="http://schemas.microsoft.com/office/drawing/2014/main" id="{703D82F3-3B3C-44A5-8367-096FE3ED1FF2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51" name="Google Shape;595;p13">
                <a:extLst>
                  <a:ext uri="{FF2B5EF4-FFF2-40B4-BE49-F238E27FC236}">
                    <a16:creationId xmlns:a16="http://schemas.microsoft.com/office/drawing/2014/main" id="{23A1A93D-A9A7-43AC-B633-E6DDDD469BA3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52" name="Google Shape;596;p13">
                <a:extLst>
                  <a:ext uri="{FF2B5EF4-FFF2-40B4-BE49-F238E27FC236}">
                    <a16:creationId xmlns:a16="http://schemas.microsoft.com/office/drawing/2014/main" id="{2735E12D-BB6E-4F6A-9561-B7CCDD1E950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" name="Google Shape;597;p13">
              <a:extLst>
                <a:ext uri="{FF2B5EF4-FFF2-40B4-BE49-F238E27FC236}">
                  <a16:creationId xmlns:a16="http://schemas.microsoft.com/office/drawing/2014/main" id="{78D845FA-A47C-4D5E-8B90-3BDBA0E67A94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49" name="Google Shape;598;p13">
                <a:extLst>
                  <a:ext uri="{FF2B5EF4-FFF2-40B4-BE49-F238E27FC236}">
                    <a16:creationId xmlns:a16="http://schemas.microsoft.com/office/drawing/2014/main" id="{804B20E3-BEB2-47F8-B4E0-BADF0CBE583E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50" name="Google Shape;599;p13">
                <a:extLst>
                  <a:ext uri="{FF2B5EF4-FFF2-40B4-BE49-F238E27FC236}">
                    <a16:creationId xmlns:a16="http://schemas.microsoft.com/office/drawing/2014/main" id="{FCC83839-F6C9-46CD-85EF-C50699FC37D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" name="Google Shape;600;p13">
              <a:extLst>
                <a:ext uri="{FF2B5EF4-FFF2-40B4-BE49-F238E27FC236}">
                  <a16:creationId xmlns:a16="http://schemas.microsoft.com/office/drawing/2014/main" id="{FA95BEFC-01C0-42F2-9886-A92D250AE029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47" name="Google Shape;601;p13">
                <a:extLst>
                  <a:ext uri="{FF2B5EF4-FFF2-40B4-BE49-F238E27FC236}">
                    <a16:creationId xmlns:a16="http://schemas.microsoft.com/office/drawing/2014/main" id="{3AC97F08-1D7F-45D4-9A2F-EDB989AC4D28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8" name="Google Shape;602;p13">
                <a:extLst>
                  <a:ext uri="{FF2B5EF4-FFF2-40B4-BE49-F238E27FC236}">
                    <a16:creationId xmlns:a16="http://schemas.microsoft.com/office/drawing/2014/main" id="{75AAFE6D-2EED-4934-BA0A-0F58D9FD477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9" name="Google Shape;603;p13">
              <a:extLst>
                <a:ext uri="{FF2B5EF4-FFF2-40B4-BE49-F238E27FC236}">
                  <a16:creationId xmlns:a16="http://schemas.microsoft.com/office/drawing/2014/main" id="{0DDA1AB9-43B8-4DCB-A08F-3119254631A6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45" name="Google Shape;604;p13">
                <a:extLst>
                  <a:ext uri="{FF2B5EF4-FFF2-40B4-BE49-F238E27FC236}">
                    <a16:creationId xmlns:a16="http://schemas.microsoft.com/office/drawing/2014/main" id="{C2AF2A9D-C8DD-4F71-9849-E4DB1CFEFE71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6" name="Google Shape;605;p13">
                <a:extLst>
                  <a:ext uri="{FF2B5EF4-FFF2-40B4-BE49-F238E27FC236}">
                    <a16:creationId xmlns:a16="http://schemas.microsoft.com/office/drawing/2014/main" id="{BE8558F5-7E3E-48D4-97BC-1DDE2D8F11B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0" name="Google Shape;606;p13">
              <a:extLst>
                <a:ext uri="{FF2B5EF4-FFF2-40B4-BE49-F238E27FC236}">
                  <a16:creationId xmlns:a16="http://schemas.microsoft.com/office/drawing/2014/main" id="{53FCBA93-4113-4824-81CE-629F15729D8B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43" name="Google Shape;607;p13">
                <a:extLst>
                  <a:ext uri="{FF2B5EF4-FFF2-40B4-BE49-F238E27FC236}">
                    <a16:creationId xmlns:a16="http://schemas.microsoft.com/office/drawing/2014/main" id="{55723DFF-25DC-4C0D-A50A-EC46EBA7C2A5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4" name="Google Shape;608;p13">
                <a:extLst>
                  <a:ext uri="{FF2B5EF4-FFF2-40B4-BE49-F238E27FC236}">
                    <a16:creationId xmlns:a16="http://schemas.microsoft.com/office/drawing/2014/main" id="{890E9516-D29E-41E0-B1D2-6F54854B8CA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" name="Google Shape;609;p13">
              <a:extLst>
                <a:ext uri="{FF2B5EF4-FFF2-40B4-BE49-F238E27FC236}">
                  <a16:creationId xmlns:a16="http://schemas.microsoft.com/office/drawing/2014/main" id="{E5935DC5-B30A-4922-BA86-4A7E96019154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41" name="Google Shape;610;p13">
                <a:extLst>
                  <a:ext uri="{FF2B5EF4-FFF2-40B4-BE49-F238E27FC236}">
                    <a16:creationId xmlns:a16="http://schemas.microsoft.com/office/drawing/2014/main" id="{AD93CB4F-AEC7-4AF9-AFD6-78E1745EDCA8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2" name="Google Shape;611;p13">
                <a:extLst>
                  <a:ext uri="{FF2B5EF4-FFF2-40B4-BE49-F238E27FC236}">
                    <a16:creationId xmlns:a16="http://schemas.microsoft.com/office/drawing/2014/main" id="{9D4BCED1-903F-4526-BCC7-C49DD3EECDA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" name="Google Shape;612;p13">
              <a:extLst>
                <a:ext uri="{FF2B5EF4-FFF2-40B4-BE49-F238E27FC236}">
                  <a16:creationId xmlns:a16="http://schemas.microsoft.com/office/drawing/2014/main" id="{F1E97DD6-F9F2-43FA-AA5D-48F7B0A3AF02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39" name="Google Shape;613;p13">
                <a:extLst>
                  <a:ext uri="{FF2B5EF4-FFF2-40B4-BE49-F238E27FC236}">
                    <a16:creationId xmlns:a16="http://schemas.microsoft.com/office/drawing/2014/main" id="{FA731879-9D52-4D60-9C30-F9D4C106A320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0" name="Google Shape;614;p13">
                <a:extLst>
                  <a:ext uri="{FF2B5EF4-FFF2-40B4-BE49-F238E27FC236}">
                    <a16:creationId xmlns:a16="http://schemas.microsoft.com/office/drawing/2014/main" id="{F11B3B90-C190-40DD-81EB-375D445A80F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" name="Google Shape;615;p13">
              <a:extLst>
                <a:ext uri="{FF2B5EF4-FFF2-40B4-BE49-F238E27FC236}">
                  <a16:creationId xmlns:a16="http://schemas.microsoft.com/office/drawing/2014/main" id="{30D53239-8650-4794-B2FE-78813C71C605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37" name="Google Shape;616;p13">
                <a:extLst>
                  <a:ext uri="{FF2B5EF4-FFF2-40B4-BE49-F238E27FC236}">
                    <a16:creationId xmlns:a16="http://schemas.microsoft.com/office/drawing/2014/main" id="{45BBFEAD-89CE-4BA7-A41D-9391767B4434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8" name="Google Shape;617;p13">
                <a:extLst>
                  <a:ext uri="{FF2B5EF4-FFF2-40B4-BE49-F238E27FC236}">
                    <a16:creationId xmlns:a16="http://schemas.microsoft.com/office/drawing/2014/main" id="{951544A6-D73E-4A8C-A20A-7C26B7F0945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" name="Google Shape;618;p13">
              <a:extLst>
                <a:ext uri="{FF2B5EF4-FFF2-40B4-BE49-F238E27FC236}">
                  <a16:creationId xmlns:a16="http://schemas.microsoft.com/office/drawing/2014/main" id="{C2B50396-B5A8-43EA-BDF0-E9085B8783E6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35" name="Google Shape;619;p13">
                <a:extLst>
                  <a:ext uri="{FF2B5EF4-FFF2-40B4-BE49-F238E27FC236}">
                    <a16:creationId xmlns:a16="http://schemas.microsoft.com/office/drawing/2014/main" id="{DC7EC92D-7CF8-4B50-8347-BC373690428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6" name="Google Shape;620;p13">
                <a:extLst>
                  <a:ext uri="{FF2B5EF4-FFF2-40B4-BE49-F238E27FC236}">
                    <a16:creationId xmlns:a16="http://schemas.microsoft.com/office/drawing/2014/main" id="{86C08723-8F3B-4938-A7FC-444E9FCB12D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6" name="TextBox 155">
            <a:extLst>
              <a:ext uri="{FF2B5EF4-FFF2-40B4-BE49-F238E27FC236}">
                <a16:creationId xmlns:a16="http://schemas.microsoft.com/office/drawing/2014/main" id="{A7B2AFF7-528A-4F48-A283-599F4FE84CFE}"/>
              </a:ext>
            </a:extLst>
          </p:cNvPr>
          <p:cNvSpPr txBox="1"/>
          <p:nvPr/>
        </p:nvSpPr>
        <p:spPr>
          <a:xfrm>
            <a:off x="1020983" y="6281229"/>
            <a:ext cx="110125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Introduced in 1995, used initially for web applets and early web development</a:t>
            </a:r>
            <a:endParaRPr lang="en-IN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sp>
        <p:nvSpPr>
          <p:cNvPr id="157" name="Google Shape;581;p13">
            <a:extLst>
              <a:ext uri="{FF2B5EF4-FFF2-40B4-BE49-F238E27FC236}">
                <a16:creationId xmlns:a16="http://schemas.microsoft.com/office/drawing/2014/main" id="{E3F0FC72-E380-4A8E-94C8-534AB8941545}"/>
              </a:ext>
            </a:extLst>
          </p:cNvPr>
          <p:cNvSpPr txBox="1"/>
          <p:nvPr/>
        </p:nvSpPr>
        <p:spPr>
          <a:xfrm>
            <a:off x="1109190" y="3700548"/>
            <a:ext cx="1032141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Past:-</a:t>
            </a:r>
            <a:endParaRPr dirty="0"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/>
      <p:bldP spid="156" grpId="0"/>
      <p:bldP spid="15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746;p16">
            <a:extLst>
              <a:ext uri="{FF2B5EF4-FFF2-40B4-BE49-F238E27FC236}">
                <a16:creationId xmlns:a16="http://schemas.microsoft.com/office/drawing/2014/main" id="{07D06915-6898-4361-8D0F-6A55463B80A4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3" name="Google Shape;747;p16">
              <a:extLst>
                <a:ext uri="{FF2B5EF4-FFF2-40B4-BE49-F238E27FC236}">
                  <a16:creationId xmlns:a16="http://schemas.microsoft.com/office/drawing/2014/main" id="{42E87A5D-9AEE-45E6-A503-CD859D2BB65B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748;p16">
                <a:extLst>
                  <a:ext uri="{FF2B5EF4-FFF2-40B4-BE49-F238E27FC236}">
                    <a16:creationId xmlns:a16="http://schemas.microsoft.com/office/drawing/2014/main" id="{694FA018-8BC7-455C-85F2-662C82663AD5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749;p16">
                <a:extLst>
                  <a:ext uri="{FF2B5EF4-FFF2-40B4-BE49-F238E27FC236}">
                    <a16:creationId xmlns:a16="http://schemas.microsoft.com/office/drawing/2014/main" id="{5D8B9EC3-1854-4A68-BB82-177C830FBBC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" name="Google Shape;750;p16">
              <a:extLst>
                <a:ext uri="{FF2B5EF4-FFF2-40B4-BE49-F238E27FC236}">
                  <a16:creationId xmlns:a16="http://schemas.microsoft.com/office/drawing/2014/main" id="{E672CE44-564D-4BDD-AC60-0B2FDDDA1EB9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5" name="Google Shape;751;p16">
                <a:extLst>
                  <a:ext uri="{FF2B5EF4-FFF2-40B4-BE49-F238E27FC236}">
                    <a16:creationId xmlns:a16="http://schemas.microsoft.com/office/drawing/2014/main" id="{4B12D5A3-6C11-4558-83D8-52ABC7A353F8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752;p16">
                <a:extLst>
                  <a:ext uri="{FF2B5EF4-FFF2-40B4-BE49-F238E27FC236}">
                    <a16:creationId xmlns:a16="http://schemas.microsoft.com/office/drawing/2014/main" id="{C76607AA-59A1-4648-8417-A1D3DBD9BF0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" name="Google Shape;753;p16">
              <a:extLst>
                <a:ext uri="{FF2B5EF4-FFF2-40B4-BE49-F238E27FC236}">
                  <a16:creationId xmlns:a16="http://schemas.microsoft.com/office/drawing/2014/main" id="{D6F93A5E-1920-4FD7-9256-D9C4F87DA61C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" name="Google Shape;754;p16">
              <a:extLst>
                <a:ext uri="{FF2B5EF4-FFF2-40B4-BE49-F238E27FC236}">
                  <a16:creationId xmlns:a16="http://schemas.microsoft.com/office/drawing/2014/main" id="{95711336-00E4-4294-A2BC-BFBB354F6090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755;p16">
                <a:extLst>
                  <a:ext uri="{FF2B5EF4-FFF2-40B4-BE49-F238E27FC236}">
                    <a16:creationId xmlns:a16="http://schemas.microsoft.com/office/drawing/2014/main" id="{E2CC66B5-0EC0-467A-85B9-46DB1176E00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756;p16">
                <a:extLst>
                  <a:ext uri="{FF2B5EF4-FFF2-40B4-BE49-F238E27FC236}">
                    <a16:creationId xmlns:a16="http://schemas.microsoft.com/office/drawing/2014/main" id="{9227BDB8-045C-4587-B90A-2CA8272D5827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757;p16">
              <a:extLst>
                <a:ext uri="{FF2B5EF4-FFF2-40B4-BE49-F238E27FC236}">
                  <a16:creationId xmlns:a16="http://schemas.microsoft.com/office/drawing/2014/main" id="{A19551E7-1BEE-4B7C-AD52-182CCAADED35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758;p16">
                <a:extLst>
                  <a:ext uri="{FF2B5EF4-FFF2-40B4-BE49-F238E27FC236}">
                    <a16:creationId xmlns:a16="http://schemas.microsoft.com/office/drawing/2014/main" id="{819D76B1-F283-4F76-9BBE-565983EC73A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759;p16">
                <a:extLst>
                  <a:ext uri="{FF2B5EF4-FFF2-40B4-BE49-F238E27FC236}">
                    <a16:creationId xmlns:a16="http://schemas.microsoft.com/office/drawing/2014/main" id="{E55D2AC7-50A7-4C20-AB3F-C8916A5D588F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760;p16">
              <a:extLst>
                <a:ext uri="{FF2B5EF4-FFF2-40B4-BE49-F238E27FC236}">
                  <a16:creationId xmlns:a16="http://schemas.microsoft.com/office/drawing/2014/main" id="{DBC2C09F-09E3-4497-8FBA-8D2C077177AC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" name="Google Shape;761;p16">
                <a:extLst>
                  <a:ext uri="{FF2B5EF4-FFF2-40B4-BE49-F238E27FC236}">
                    <a16:creationId xmlns:a16="http://schemas.microsoft.com/office/drawing/2014/main" id="{8F617A11-44C2-4369-B86E-81D3C894550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" name="Google Shape;762;p16">
                <a:extLst>
                  <a:ext uri="{FF2B5EF4-FFF2-40B4-BE49-F238E27FC236}">
                    <a16:creationId xmlns:a16="http://schemas.microsoft.com/office/drawing/2014/main" id="{8A7C1F47-2E2B-4955-96B3-A7BD0B6923B0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" name="Google Shape;582;p13">
            <a:extLst>
              <a:ext uri="{FF2B5EF4-FFF2-40B4-BE49-F238E27FC236}">
                <a16:creationId xmlns:a16="http://schemas.microsoft.com/office/drawing/2014/main" id="{A52A0F90-3945-4F8A-98EF-0719E5C89EF9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20" name="Google Shape;583;p13">
              <a:extLst>
                <a:ext uri="{FF2B5EF4-FFF2-40B4-BE49-F238E27FC236}">
                  <a16:creationId xmlns:a16="http://schemas.microsoft.com/office/drawing/2014/main" id="{BD9473E8-0A14-4B3F-A4F5-EE29868A4AFC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21" name="Google Shape;584;p13">
              <a:extLst>
                <a:ext uri="{FF2B5EF4-FFF2-40B4-BE49-F238E27FC236}">
                  <a16:creationId xmlns:a16="http://schemas.microsoft.com/office/drawing/2014/main" id="{855B3A19-B3D5-4CB9-9656-A8E916A0DE09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" name="Google Shape;585;p13">
            <a:extLst>
              <a:ext uri="{FF2B5EF4-FFF2-40B4-BE49-F238E27FC236}">
                <a16:creationId xmlns:a16="http://schemas.microsoft.com/office/drawing/2014/main" id="{7BD7260C-099F-499C-9D69-8ECCC5564049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23" name="Google Shape;586;p13">
              <a:extLst>
                <a:ext uri="{FF2B5EF4-FFF2-40B4-BE49-F238E27FC236}">
                  <a16:creationId xmlns:a16="http://schemas.microsoft.com/office/drawing/2014/main" id="{C453C704-4A99-43B5-88AE-89C663DDF0E8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24" name="Google Shape;587;p13">
              <a:extLst>
                <a:ext uri="{FF2B5EF4-FFF2-40B4-BE49-F238E27FC236}">
                  <a16:creationId xmlns:a16="http://schemas.microsoft.com/office/drawing/2014/main" id="{AA7149D1-D66D-4B7B-871D-FEFEE153FB7C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" name="Google Shape;588;p13">
            <a:extLst>
              <a:ext uri="{FF2B5EF4-FFF2-40B4-BE49-F238E27FC236}">
                <a16:creationId xmlns:a16="http://schemas.microsoft.com/office/drawing/2014/main" id="{7545CFA4-CD36-4BF7-BE23-401EC87C702B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02</a:t>
            </a:r>
          </a:p>
        </p:txBody>
      </p:sp>
      <p:grpSp>
        <p:nvGrpSpPr>
          <p:cNvPr id="26" name="Google Shape;590;p13">
            <a:extLst>
              <a:ext uri="{FF2B5EF4-FFF2-40B4-BE49-F238E27FC236}">
                <a16:creationId xmlns:a16="http://schemas.microsoft.com/office/drawing/2014/main" id="{D790FAD1-8FDE-4BD6-B0E9-2A9D08196E3F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27" name="Google Shape;591;p13">
              <a:extLst>
                <a:ext uri="{FF2B5EF4-FFF2-40B4-BE49-F238E27FC236}">
                  <a16:creationId xmlns:a16="http://schemas.microsoft.com/office/drawing/2014/main" id="{52DD53F2-7220-46AD-81D3-40BF4A873850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55" name="Google Shape;592;p13">
                <a:extLst>
                  <a:ext uri="{FF2B5EF4-FFF2-40B4-BE49-F238E27FC236}">
                    <a16:creationId xmlns:a16="http://schemas.microsoft.com/office/drawing/2014/main" id="{004C9233-A57E-4AEE-B2F1-15038425246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6" name="Google Shape;593;p13">
                <a:extLst>
                  <a:ext uri="{FF2B5EF4-FFF2-40B4-BE49-F238E27FC236}">
                    <a16:creationId xmlns:a16="http://schemas.microsoft.com/office/drawing/2014/main" id="{9CB928CF-1AE2-456B-95B8-1CA6D788671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594;p13">
              <a:extLst>
                <a:ext uri="{FF2B5EF4-FFF2-40B4-BE49-F238E27FC236}">
                  <a16:creationId xmlns:a16="http://schemas.microsoft.com/office/drawing/2014/main" id="{7FBF2B8B-C89F-411A-9E10-D622907CCB58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53" name="Google Shape;595;p13">
                <a:extLst>
                  <a:ext uri="{FF2B5EF4-FFF2-40B4-BE49-F238E27FC236}">
                    <a16:creationId xmlns:a16="http://schemas.microsoft.com/office/drawing/2014/main" id="{B89A8C2B-94F3-4C1D-9479-6D68C9099C47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4" name="Google Shape;596;p13">
                <a:extLst>
                  <a:ext uri="{FF2B5EF4-FFF2-40B4-BE49-F238E27FC236}">
                    <a16:creationId xmlns:a16="http://schemas.microsoft.com/office/drawing/2014/main" id="{FEB1E42B-05A3-4305-A5C2-32938D87A0D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597;p13">
              <a:extLst>
                <a:ext uri="{FF2B5EF4-FFF2-40B4-BE49-F238E27FC236}">
                  <a16:creationId xmlns:a16="http://schemas.microsoft.com/office/drawing/2014/main" id="{4A66EF13-5B31-49F8-9D5B-06A9A8A9009F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51" name="Google Shape;598;p13">
                <a:extLst>
                  <a:ext uri="{FF2B5EF4-FFF2-40B4-BE49-F238E27FC236}">
                    <a16:creationId xmlns:a16="http://schemas.microsoft.com/office/drawing/2014/main" id="{C16BF082-DF28-4EBA-8DC4-FCEABB9208BD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2" name="Google Shape;599;p13">
                <a:extLst>
                  <a:ext uri="{FF2B5EF4-FFF2-40B4-BE49-F238E27FC236}">
                    <a16:creationId xmlns:a16="http://schemas.microsoft.com/office/drawing/2014/main" id="{BAD7EBAD-1D02-4415-91E7-B1CF29E41D9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600;p13">
              <a:extLst>
                <a:ext uri="{FF2B5EF4-FFF2-40B4-BE49-F238E27FC236}">
                  <a16:creationId xmlns:a16="http://schemas.microsoft.com/office/drawing/2014/main" id="{87C07B05-BD85-4DFD-8F73-E83EDCDE25E0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9" name="Google Shape;601;p13">
                <a:extLst>
                  <a:ext uri="{FF2B5EF4-FFF2-40B4-BE49-F238E27FC236}">
                    <a16:creationId xmlns:a16="http://schemas.microsoft.com/office/drawing/2014/main" id="{6973CA42-27A9-428F-92F6-CD4D5E3B7BF1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02;p13">
                <a:extLst>
                  <a:ext uri="{FF2B5EF4-FFF2-40B4-BE49-F238E27FC236}">
                    <a16:creationId xmlns:a16="http://schemas.microsoft.com/office/drawing/2014/main" id="{C4BBCC99-42A4-4B00-8313-106EC75409E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603;p13">
              <a:extLst>
                <a:ext uri="{FF2B5EF4-FFF2-40B4-BE49-F238E27FC236}">
                  <a16:creationId xmlns:a16="http://schemas.microsoft.com/office/drawing/2014/main" id="{DD273526-1E12-42B4-AE58-98B84CFCA5EA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7" name="Google Shape;604;p13">
                <a:extLst>
                  <a:ext uri="{FF2B5EF4-FFF2-40B4-BE49-F238E27FC236}">
                    <a16:creationId xmlns:a16="http://schemas.microsoft.com/office/drawing/2014/main" id="{077C0822-D45B-41E8-B6FD-21282FAF5B81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05;p13">
                <a:extLst>
                  <a:ext uri="{FF2B5EF4-FFF2-40B4-BE49-F238E27FC236}">
                    <a16:creationId xmlns:a16="http://schemas.microsoft.com/office/drawing/2014/main" id="{9DAB612F-E493-491C-8A8A-B5F7F8005DE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606;p13">
              <a:extLst>
                <a:ext uri="{FF2B5EF4-FFF2-40B4-BE49-F238E27FC236}">
                  <a16:creationId xmlns:a16="http://schemas.microsoft.com/office/drawing/2014/main" id="{B5CEDBB4-2885-4B52-BD6E-E1EB48C829E7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45" name="Google Shape;607;p13">
                <a:extLst>
                  <a:ext uri="{FF2B5EF4-FFF2-40B4-BE49-F238E27FC236}">
                    <a16:creationId xmlns:a16="http://schemas.microsoft.com/office/drawing/2014/main" id="{80B22E48-1F63-4DE4-920A-F0DAE7B9ADFC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08;p13">
                <a:extLst>
                  <a:ext uri="{FF2B5EF4-FFF2-40B4-BE49-F238E27FC236}">
                    <a16:creationId xmlns:a16="http://schemas.microsoft.com/office/drawing/2014/main" id="{EC62CA98-C654-4E31-995B-5AA953F89BE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609;p13">
              <a:extLst>
                <a:ext uri="{FF2B5EF4-FFF2-40B4-BE49-F238E27FC236}">
                  <a16:creationId xmlns:a16="http://schemas.microsoft.com/office/drawing/2014/main" id="{48EF9FD0-E396-443C-A776-0FE84A9085C3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43" name="Google Shape;610;p13">
                <a:extLst>
                  <a:ext uri="{FF2B5EF4-FFF2-40B4-BE49-F238E27FC236}">
                    <a16:creationId xmlns:a16="http://schemas.microsoft.com/office/drawing/2014/main" id="{1425D11B-C88F-46DB-87DD-4E06FF00C1F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11;p13">
                <a:extLst>
                  <a:ext uri="{FF2B5EF4-FFF2-40B4-BE49-F238E27FC236}">
                    <a16:creationId xmlns:a16="http://schemas.microsoft.com/office/drawing/2014/main" id="{88E795FD-76EC-4D1A-881E-8D398568AAD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" name="Google Shape;612;p13">
              <a:extLst>
                <a:ext uri="{FF2B5EF4-FFF2-40B4-BE49-F238E27FC236}">
                  <a16:creationId xmlns:a16="http://schemas.microsoft.com/office/drawing/2014/main" id="{FBB2548E-15DF-4D57-A742-78462F9B7E0A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41" name="Google Shape;613;p13">
                <a:extLst>
                  <a:ext uri="{FF2B5EF4-FFF2-40B4-BE49-F238E27FC236}">
                    <a16:creationId xmlns:a16="http://schemas.microsoft.com/office/drawing/2014/main" id="{B59933DF-39B3-4F98-83EC-E8D8D130C300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14;p13">
                <a:extLst>
                  <a:ext uri="{FF2B5EF4-FFF2-40B4-BE49-F238E27FC236}">
                    <a16:creationId xmlns:a16="http://schemas.microsoft.com/office/drawing/2014/main" id="{1F1C6CA1-10CD-4BA6-A1CD-A6253A28708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" name="Google Shape;615;p13">
              <a:extLst>
                <a:ext uri="{FF2B5EF4-FFF2-40B4-BE49-F238E27FC236}">
                  <a16:creationId xmlns:a16="http://schemas.microsoft.com/office/drawing/2014/main" id="{AA2B5610-4320-472E-B70D-118F8D4F498D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9" name="Google Shape;616;p13">
                <a:extLst>
                  <a:ext uri="{FF2B5EF4-FFF2-40B4-BE49-F238E27FC236}">
                    <a16:creationId xmlns:a16="http://schemas.microsoft.com/office/drawing/2014/main" id="{50F31054-1FF7-4D1A-BDF7-238C598C6EB7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17;p13">
                <a:extLst>
                  <a:ext uri="{FF2B5EF4-FFF2-40B4-BE49-F238E27FC236}">
                    <a16:creationId xmlns:a16="http://schemas.microsoft.com/office/drawing/2014/main" id="{C92FB98D-ACBB-401E-AAF1-2D2E87EA4D3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618;p13">
              <a:extLst>
                <a:ext uri="{FF2B5EF4-FFF2-40B4-BE49-F238E27FC236}">
                  <a16:creationId xmlns:a16="http://schemas.microsoft.com/office/drawing/2014/main" id="{7468025F-05CF-478D-A4A8-67F841F0D757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7" name="Google Shape;619;p13">
                <a:extLst>
                  <a:ext uri="{FF2B5EF4-FFF2-40B4-BE49-F238E27FC236}">
                    <a16:creationId xmlns:a16="http://schemas.microsoft.com/office/drawing/2014/main" id="{1589E0A5-0A74-425E-93F7-AD7E8628080C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20;p13">
                <a:extLst>
                  <a:ext uri="{FF2B5EF4-FFF2-40B4-BE49-F238E27FC236}">
                    <a16:creationId xmlns:a16="http://schemas.microsoft.com/office/drawing/2014/main" id="{61601B30-7C19-402B-BBA7-F900B61987D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A9A3B588-717E-4A70-BBA5-FD9FBB4D0314}"/>
              </a:ext>
            </a:extLst>
          </p:cNvPr>
          <p:cNvSpPr txBox="1"/>
          <p:nvPr/>
        </p:nvSpPr>
        <p:spPr>
          <a:xfrm>
            <a:off x="1020983" y="6281229"/>
            <a:ext cx="1101252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Dominates in enterprise applications, Android development, and backend systems</a:t>
            </a:r>
            <a:endParaRPr lang="en-IN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sp>
        <p:nvSpPr>
          <p:cNvPr id="58" name="Google Shape;581;p13">
            <a:extLst>
              <a:ext uri="{FF2B5EF4-FFF2-40B4-BE49-F238E27FC236}">
                <a16:creationId xmlns:a16="http://schemas.microsoft.com/office/drawing/2014/main" id="{0B039894-3450-47D6-AB6A-18C757264624}"/>
              </a:ext>
            </a:extLst>
          </p:cNvPr>
          <p:cNvSpPr txBox="1"/>
          <p:nvPr/>
        </p:nvSpPr>
        <p:spPr>
          <a:xfrm>
            <a:off x="1109190" y="3700548"/>
            <a:ext cx="1032141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Present </a:t>
            </a:r>
            <a:r>
              <a:rPr lang="en-US" sz="9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:-</a:t>
            </a:r>
            <a:endParaRPr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546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746;p16">
            <a:extLst>
              <a:ext uri="{FF2B5EF4-FFF2-40B4-BE49-F238E27FC236}">
                <a16:creationId xmlns:a16="http://schemas.microsoft.com/office/drawing/2014/main" id="{17C4C5F1-B035-4C45-B3F5-948015E919B2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3" name="Google Shape;747;p16">
              <a:extLst>
                <a:ext uri="{FF2B5EF4-FFF2-40B4-BE49-F238E27FC236}">
                  <a16:creationId xmlns:a16="http://schemas.microsoft.com/office/drawing/2014/main" id="{6D7B853D-9C7B-4174-8B78-174A0BF710F8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748;p16">
                <a:extLst>
                  <a:ext uri="{FF2B5EF4-FFF2-40B4-BE49-F238E27FC236}">
                    <a16:creationId xmlns:a16="http://schemas.microsoft.com/office/drawing/2014/main" id="{CAAD2C10-04FE-40E6-8470-A2F4670FF25C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749;p16">
                <a:extLst>
                  <a:ext uri="{FF2B5EF4-FFF2-40B4-BE49-F238E27FC236}">
                    <a16:creationId xmlns:a16="http://schemas.microsoft.com/office/drawing/2014/main" id="{1E238499-D754-462E-90A5-61DC44D66E3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" name="Google Shape;750;p16">
              <a:extLst>
                <a:ext uri="{FF2B5EF4-FFF2-40B4-BE49-F238E27FC236}">
                  <a16:creationId xmlns:a16="http://schemas.microsoft.com/office/drawing/2014/main" id="{1DADF814-32DC-4E25-BEAD-53035FFBA7F5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5" name="Google Shape;751;p16">
                <a:extLst>
                  <a:ext uri="{FF2B5EF4-FFF2-40B4-BE49-F238E27FC236}">
                    <a16:creationId xmlns:a16="http://schemas.microsoft.com/office/drawing/2014/main" id="{8BA13699-1E68-4223-8542-B987E2E65628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752;p16">
                <a:extLst>
                  <a:ext uri="{FF2B5EF4-FFF2-40B4-BE49-F238E27FC236}">
                    <a16:creationId xmlns:a16="http://schemas.microsoft.com/office/drawing/2014/main" id="{BF0548E8-B057-401D-B70F-16D420E0ADD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" name="Google Shape;753;p16">
              <a:extLst>
                <a:ext uri="{FF2B5EF4-FFF2-40B4-BE49-F238E27FC236}">
                  <a16:creationId xmlns:a16="http://schemas.microsoft.com/office/drawing/2014/main" id="{AB6672D7-2A9C-41AF-A095-C5CC9C32BE6F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" name="Google Shape;754;p16">
              <a:extLst>
                <a:ext uri="{FF2B5EF4-FFF2-40B4-BE49-F238E27FC236}">
                  <a16:creationId xmlns:a16="http://schemas.microsoft.com/office/drawing/2014/main" id="{154A9697-46B2-4079-B9C9-310EBFAAC3FB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755;p16">
                <a:extLst>
                  <a:ext uri="{FF2B5EF4-FFF2-40B4-BE49-F238E27FC236}">
                    <a16:creationId xmlns:a16="http://schemas.microsoft.com/office/drawing/2014/main" id="{66DE7DA8-AD6F-4AD0-9897-62BAD2273AE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756;p16">
                <a:extLst>
                  <a:ext uri="{FF2B5EF4-FFF2-40B4-BE49-F238E27FC236}">
                    <a16:creationId xmlns:a16="http://schemas.microsoft.com/office/drawing/2014/main" id="{3A371788-71AB-4202-8E9D-7EDEBC45AE24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757;p16">
              <a:extLst>
                <a:ext uri="{FF2B5EF4-FFF2-40B4-BE49-F238E27FC236}">
                  <a16:creationId xmlns:a16="http://schemas.microsoft.com/office/drawing/2014/main" id="{CF7A4BC6-FBEB-43FF-AB57-800C850B036C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758;p16">
                <a:extLst>
                  <a:ext uri="{FF2B5EF4-FFF2-40B4-BE49-F238E27FC236}">
                    <a16:creationId xmlns:a16="http://schemas.microsoft.com/office/drawing/2014/main" id="{836EA832-804B-4048-9CD4-F3F3A26DC38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759;p16">
                <a:extLst>
                  <a:ext uri="{FF2B5EF4-FFF2-40B4-BE49-F238E27FC236}">
                    <a16:creationId xmlns:a16="http://schemas.microsoft.com/office/drawing/2014/main" id="{02EF8886-2B07-4498-9361-EE13B75B716E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760;p16">
              <a:extLst>
                <a:ext uri="{FF2B5EF4-FFF2-40B4-BE49-F238E27FC236}">
                  <a16:creationId xmlns:a16="http://schemas.microsoft.com/office/drawing/2014/main" id="{29D821F4-D367-488A-9BA3-A66516861EDC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" name="Google Shape;761;p16">
                <a:extLst>
                  <a:ext uri="{FF2B5EF4-FFF2-40B4-BE49-F238E27FC236}">
                    <a16:creationId xmlns:a16="http://schemas.microsoft.com/office/drawing/2014/main" id="{05B745EA-F93C-4B2B-8209-60673036038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" name="Google Shape;762;p16">
                <a:extLst>
                  <a:ext uri="{FF2B5EF4-FFF2-40B4-BE49-F238E27FC236}">
                    <a16:creationId xmlns:a16="http://schemas.microsoft.com/office/drawing/2014/main" id="{4FDB9AC2-5F2E-4E0F-AD37-AE92D79EAB1E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" name="Google Shape;582;p13">
            <a:extLst>
              <a:ext uri="{FF2B5EF4-FFF2-40B4-BE49-F238E27FC236}">
                <a16:creationId xmlns:a16="http://schemas.microsoft.com/office/drawing/2014/main" id="{4F42CA2A-5729-4298-AAF1-AD535DCC6759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20" name="Google Shape;583;p13">
              <a:extLst>
                <a:ext uri="{FF2B5EF4-FFF2-40B4-BE49-F238E27FC236}">
                  <a16:creationId xmlns:a16="http://schemas.microsoft.com/office/drawing/2014/main" id="{036F8E84-7CBD-4B4E-BE31-0E3B90FC27B6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21" name="Google Shape;584;p13">
              <a:extLst>
                <a:ext uri="{FF2B5EF4-FFF2-40B4-BE49-F238E27FC236}">
                  <a16:creationId xmlns:a16="http://schemas.microsoft.com/office/drawing/2014/main" id="{99FB21B8-A02D-41C3-BEF4-0B0D4936BC35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" name="Google Shape;585;p13">
            <a:extLst>
              <a:ext uri="{FF2B5EF4-FFF2-40B4-BE49-F238E27FC236}">
                <a16:creationId xmlns:a16="http://schemas.microsoft.com/office/drawing/2014/main" id="{5B085264-3D93-4DBA-85DD-4210700C1F41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23" name="Google Shape;586;p13">
              <a:extLst>
                <a:ext uri="{FF2B5EF4-FFF2-40B4-BE49-F238E27FC236}">
                  <a16:creationId xmlns:a16="http://schemas.microsoft.com/office/drawing/2014/main" id="{413F0DB0-86C5-4EBD-99BA-746C0C1F80BB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24" name="Google Shape;587;p13">
              <a:extLst>
                <a:ext uri="{FF2B5EF4-FFF2-40B4-BE49-F238E27FC236}">
                  <a16:creationId xmlns:a16="http://schemas.microsoft.com/office/drawing/2014/main" id="{797C45F1-DED7-435F-96BD-B51E07638456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" name="Google Shape;588;p13">
            <a:extLst>
              <a:ext uri="{FF2B5EF4-FFF2-40B4-BE49-F238E27FC236}">
                <a16:creationId xmlns:a16="http://schemas.microsoft.com/office/drawing/2014/main" id="{9FF999BC-A2B7-481B-9104-3044F4D83F3F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02</a:t>
            </a:r>
          </a:p>
        </p:txBody>
      </p:sp>
      <p:grpSp>
        <p:nvGrpSpPr>
          <p:cNvPr id="26" name="Google Shape;590;p13">
            <a:extLst>
              <a:ext uri="{FF2B5EF4-FFF2-40B4-BE49-F238E27FC236}">
                <a16:creationId xmlns:a16="http://schemas.microsoft.com/office/drawing/2014/main" id="{2A7D5950-41F1-47E3-98D1-475163064AF7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27" name="Google Shape;591;p13">
              <a:extLst>
                <a:ext uri="{FF2B5EF4-FFF2-40B4-BE49-F238E27FC236}">
                  <a16:creationId xmlns:a16="http://schemas.microsoft.com/office/drawing/2014/main" id="{00D20D2C-7D6D-4F6D-B4C4-FB84C7FF7947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55" name="Google Shape;592;p13">
                <a:extLst>
                  <a:ext uri="{FF2B5EF4-FFF2-40B4-BE49-F238E27FC236}">
                    <a16:creationId xmlns:a16="http://schemas.microsoft.com/office/drawing/2014/main" id="{38BB3812-E0D6-4305-A54C-B856DC56043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6" name="Google Shape;593;p13">
                <a:extLst>
                  <a:ext uri="{FF2B5EF4-FFF2-40B4-BE49-F238E27FC236}">
                    <a16:creationId xmlns:a16="http://schemas.microsoft.com/office/drawing/2014/main" id="{8F503F19-A4F9-4DFE-83A5-A2FCAA4AFA6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594;p13">
              <a:extLst>
                <a:ext uri="{FF2B5EF4-FFF2-40B4-BE49-F238E27FC236}">
                  <a16:creationId xmlns:a16="http://schemas.microsoft.com/office/drawing/2014/main" id="{10433253-AB27-43B9-B16F-28B6BA6A33F0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53" name="Google Shape;595;p13">
                <a:extLst>
                  <a:ext uri="{FF2B5EF4-FFF2-40B4-BE49-F238E27FC236}">
                    <a16:creationId xmlns:a16="http://schemas.microsoft.com/office/drawing/2014/main" id="{6194CA91-E558-43BE-A5F1-426B955A822C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4" name="Google Shape;596;p13">
                <a:extLst>
                  <a:ext uri="{FF2B5EF4-FFF2-40B4-BE49-F238E27FC236}">
                    <a16:creationId xmlns:a16="http://schemas.microsoft.com/office/drawing/2014/main" id="{AD4355BC-EA7E-47D7-BF86-656AD15AB7F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597;p13">
              <a:extLst>
                <a:ext uri="{FF2B5EF4-FFF2-40B4-BE49-F238E27FC236}">
                  <a16:creationId xmlns:a16="http://schemas.microsoft.com/office/drawing/2014/main" id="{2AF92DD4-E295-46B3-8652-8AC494E7F796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51" name="Google Shape;598;p13">
                <a:extLst>
                  <a:ext uri="{FF2B5EF4-FFF2-40B4-BE49-F238E27FC236}">
                    <a16:creationId xmlns:a16="http://schemas.microsoft.com/office/drawing/2014/main" id="{6CEEA964-6590-4FD9-9718-29F3D0FDAFE9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2" name="Google Shape;599;p13">
                <a:extLst>
                  <a:ext uri="{FF2B5EF4-FFF2-40B4-BE49-F238E27FC236}">
                    <a16:creationId xmlns:a16="http://schemas.microsoft.com/office/drawing/2014/main" id="{9717FEDC-2E93-4F31-A742-6AE9027CBF8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600;p13">
              <a:extLst>
                <a:ext uri="{FF2B5EF4-FFF2-40B4-BE49-F238E27FC236}">
                  <a16:creationId xmlns:a16="http://schemas.microsoft.com/office/drawing/2014/main" id="{C5932A21-8C46-4A23-B24E-2286A23CE5C8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9" name="Google Shape;601;p13">
                <a:extLst>
                  <a:ext uri="{FF2B5EF4-FFF2-40B4-BE49-F238E27FC236}">
                    <a16:creationId xmlns:a16="http://schemas.microsoft.com/office/drawing/2014/main" id="{F162ED8E-E20B-4EAB-8031-9F4852019CD0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02;p13">
                <a:extLst>
                  <a:ext uri="{FF2B5EF4-FFF2-40B4-BE49-F238E27FC236}">
                    <a16:creationId xmlns:a16="http://schemas.microsoft.com/office/drawing/2014/main" id="{7FA5783B-880C-45DF-8929-7D392406CE8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603;p13">
              <a:extLst>
                <a:ext uri="{FF2B5EF4-FFF2-40B4-BE49-F238E27FC236}">
                  <a16:creationId xmlns:a16="http://schemas.microsoft.com/office/drawing/2014/main" id="{3CEEA18B-8728-40FF-905D-4205FD0DDF2E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7" name="Google Shape;604;p13">
                <a:extLst>
                  <a:ext uri="{FF2B5EF4-FFF2-40B4-BE49-F238E27FC236}">
                    <a16:creationId xmlns:a16="http://schemas.microsoft.com/office/drawing/2014/main" id="{B13A1DBA-BE9F-4673-B437-9F75093992E2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05;p13">
                <a:extLst>
                  <a:ext uri="{FF2B5EF4-FFF2-40B4-BE49-F238E27FC236}">
                    <a16:creationId xmlns:a16="http://schemas.microsoft.com/office/drawing/2014/main" id="{8C47FD14-4D4F-44D4-AE39-23C2F1AF59E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606;p13">
              <a:extLst>
                <a:ext uri="{FF2B5EF4-FFF2-40B4-BE49-F238E27FC236}">
                  <a16:creationId xmlns:a16="http://schemas.microsoft.com/office/drawing/2014/main" id="{A4064B5C-C89F-46C1-921A-01DF2922E3CF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45" name="Google Shape;607;p13">
                <a:extLst>
                  <a:ext uri="{FF2B5EF4-FFF2-40B4-BE49-F238E27FC236}">
                    <a16:creationId xmlns:a16="http://schemas.microsoft.com/office/drawing/2014/main" id="{3D68E4A2-BC5A-4A01-9A6C-D4D3780C875B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08;p13">
                <a:extLst>
                  <a:ext uri="{FF2B5EF4-FFF2-40B4-BE49-F238E27FC236}">
                    <a16:creationId xmlns:a16="http://schemas.microsoft.com/office/drawing/2014/main" id="{1311A2C3-3C3D-40BE-81BF-75BAF845B8E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609;p13">
              <a:extLst>
                <a:ext uri="{FF2B5EF4-FFF2-40B4-BE49-F238E27FC236}">
                  <a16:creationId xmlns:a16="http://schemas.microsoft.com/office/drawing/2014/main" id="{CB844D70-53FD-4FF4-AFE8-DBB74D11F164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43" name="Google Shape;610;p13">
                <a:extLst>
                  <a:ext uri="{FF2B5EF4-FFF2-40B4-BE49-F238E27FC236}">
                    <a16:creationId xmlns:a16="http://schemas.microsoft.com/office/drawing/2014/main" id="{B50DF01C-C55E-4BB4-B4C3-0D3547A11A5E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11;p13">
                <a:extLst>
                  <a:ext uri="{FF2B5EF4-FFF2-40B4-BE49-F238E27FC236}">
                    <a16:creationId xmlns:a16="http://schemas.microsoft.com/office/drawing/2014/main" id="{4E9547DC-001B-4E6C-89DE-BDCC4A5179B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" name="Google Shape;612;p13">
              <a:extLst>
                <a:ext uri="{FF2B5EF4-FFF2-40B4-BE49-F238E27FC236}">
                  <a16:creationId xmlns:a16="http://schemas.microsoft.com/office/drawing/2014/main" id="{A0410E3C-54E0-4F6B-86B7-41A2F69E2DAC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41" name="Google Shape;613;p13">
                <a:extLst>
                  <a:ext uri="{FF2B5EF4-FFF2-40B4-BE49-F238E27FC236}">
                    <a16:creationId xmlns:a16="http://schemas.microsoft.com/office/drawing/2014/main" id="{E433D19C-A4E4-4411-BBAC-6BF7DD7F146B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14;p13">
                <a:extLst>
                  <a:ext uri="{FF2B5EF4-FFF2-40B4-BE49-F238E27FC236}">
                    <a16:creationId xmlns:a16="http://schemas.microsoft.com/office/drawing/2014/main" id="{65BEC69E-4A9F-4454-B93D-BE4E4CD5FE1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" name="Google Shape;615;p13">
              <a:extLst>
                <a:ext uri="{FF2B5EF4-FFF2-40B4-BE49-F238E27FC236}">
                  <a16:creationId xmlns:a16="http://schemas.microsoft.com/office/drawing/2014/main" id="{A4B25766-FF57-47A6-A7FF-C9028CBE1923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9" name="Google Shape;616;p13">
                <a:extLst>
                  <a:ext uri="{FF2B5EF4-FFF2-40B4-BE49-F238E27FC236}">
                    <a16:creationId xmlns:a16="http://schemas.microsoft.com/office/drawing/2014/main" id="{44B7C7D3-F2D5-4F83-9A84-6877BB37F20F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17;p13">
                <a:extLst>
                  <a:ext uri="{FF2B5EF4-FFF2-40B4-BE49-F238E27FC236}">
                    <a16:creationId xmlns:a16="http://schemas.microsoft.com/office/drawing/2014/main" id="{E3931069-3AF4-414B-ACC4-9B7389452D1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618;p13">
              <a:extLst>
                <a:ext uri="{FF2B5EF4-FFF2-40B4-BE49-F238E27FC236}">
                  <a16:creationId xmlns:a16="http://schemas.microsoft.com/office/drawing/2014/main" id="{D95337B7-A0D1-43D7-8203-31AC49DEFA6E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7" name="Google Shape;619;p13">
                <a:extLst>
                  <a:ext uri="{FF2B5EF4-FFF2-40B4-BE49-F238E27FC236}">
                    <a16:creationId xmlns:a16="http://schemas.microsoft.com/office/drawing/2014/main" id="{9F85C96C-0D05-4456-A881-AAD9236C60D8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20;p13">
                <a:extLst>
                  <a:ext uri="{FF2B5EF4-FFF2-40B4-BE49-F238E27FC236}">
                    <a16:creationId xmlns:a16="http://schemas.microsoft.com/office/drawing/2014/main" id="{8934323B-9E7C-4C6F-8FB5-697C934115B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DDA69F32-E24D-4F51-8BB8-AF69BD0D943A}"/>
              </a:ext>
            </a:extLst>
          </p:cNvPr>
          <p:cNvSpPr txBox="1"/>
          <p:nvPr/>
        </p:nvSpPr>
        <p:spPr>
          <a:xfrm>
            <a:off x="1020983" y="6299517"/>
            <a:ext cx="1101252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Growing in cloud computing, IoT, AI, and big data solutions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Regular updates like Java 21+ keep it modern and efficient</a:t>
            </a:r>
          </a:p>
        </p:txBody>
      </p:sp>
      <p:sp>
        <p:nvSpPr>
          <p:cNvPr id="58" name="Google Shape;581;p13">
            <a:extLst>
              <a:ext uri="{FF2B5EF4-FFF2-40B4-BE49-F238E27FC236}">
                <a16:creationId xmlns:a16="http://schemas.microsoft.com/office/drawing/2014/main" id="{B4FA8A7E-2A90-40DA-BEC2-3F2877580E88}"/>
              </a:ext>
            </a:extLst>
          </p:cNvPr>
          <p:cNvSpPr txBox="1"/>
          <p:nvPr/>
        </p:nvSpPr>
        <p:spPr>
          <a:xfrm>
            <a:off x="1109190" y="3700548"/>
            <a:ext cx="1032141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Future</a:t>
            </a:r>
            <a:r>
              <a:rPr lang="en-US" sz="9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:-</a:t>
            </a:r>
            <a:endParaRPr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421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655;p15">
            <a:extLst>
              <a:ext uri="{FF2B5EF4-FFF2-40B4-BE49-F238E27FC236}">
                <a16:creationId xmlns:a16="http://schemas.microsoft.com/office/drawing/2014/main" id="{31C0D28A-F4C3-449C-BA9A-4DBE948B4D96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3" name="Google Shape;656;p15">
              <a:extLst>
                <a:ext uri="{FF2B5EF4-FFF2-40B4-BE49-F238E27FC236}">
                  <a16:creationId xmlns:a16="http://schemas.microsoft.com/office/drawing/2014/main" id="{238C733C-3F1F-467E-A228-3476A61C0EDD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657;p15">
                <a:extLst>
                  <a:ext uri="{FF2B5EF4-FFF2-40B4-BE49-F238E27FC236}">
                    <a16:creationId xmlns:a16="http://schemas.microsoft.com/office/drawing/2014/main" id="{BA6309A1-BD87-49B4-8071-846DCEB35204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658;p15">
                <a:extLst>
                  <a:ext uri="{FF2B5EF4-FFF2-40B4-BE49-F238E27FC236}">
                    <a16:creationId xmlns:a16="http://schemas.microsoft.com/office/drawing/2014/main" id="{5B7CE85F-51BE-4155-880E-3CF6AFA4D3F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" name="Google Shape;659;p15">
              <a:extLst>
                <a:ext uri="{FF2B5EF4-FFF2-40B4-BE49-F238E27FC236}">
                  <a16:creationId xmlns:a16="http://schemas.microsoft.com/office/drawing/2014/main" id="{80B5AEDB-663E-4F60-A5F3-1EA8DCE8C15B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5" name="Google Shape;660;p15">
                <a:extLst>
                  <a:ext uri="{FF2B5EF4-FFF2-40B4-BE49-F238E27FC236}">
                    <a16:creationId xmlns:a16="http://schemas.microsoft.com/office/drawing/2014/main" id="{95732602-5E97-42F6-BE87-BCD132C7D0D0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661;p15">
                <a:extLst>
                  <a:ext uri="{FF2B5EF4-FFF2-40B4-BE49-F238E27FC236}">
                    <a16:creationId xmlns:a16="http://schemas.microsoft.com/office/drawing/2014/main" id="{F2579DC6-DA85-44D9-99B3-E55BEBF6393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" name="Google Shape;662;p15">
              <a:extLst>
                <a:ext uri="{FF2B5EF4-FFF2-40B4-BE49-F238E27FC236}">
                  <a16:creationId xmlns:a16="http://schemas.microsoft.com/office/drawing/2014/main" id="{EFDB8C23-ABAA-4FEA-8526-0ECA4CC89DC2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" name="Google Shape;663;p15">
              <a:extLst>
                <a:ext uri="{FF2B5EF4-FFF2-40B4-BE49-F238E27FC236}">
                  <a16:creationId xmlns:a16="http://schemas.microsoft.com/office/drawing/2014/main" id="{C453D4E3-7BA7-4B9E-B69A-87B56881C6F7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664;p15">
                <a:extLst>
                  <a:ext uri="{FF2B5EF4-FFF2-40B4-BE49-F238E27FC236}">
                    <a16:creationId xmlns:a16="http://schemas.microsoft.com/office/drawing/2014/main" id="{7CF68B6A-37E0-4EA3-8D4B-3DF4872EE4C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665;p15">
                <a:extLst>
                  <a:ext uri="{FF2B5EF4-FFF2-40B4-BE49-F238E27FC236}">
                    <a16:creationId xmlns:a16="http://schemas.microsoft.com/office/drawing/2014/main" id="{C7EA0889-2CED-4A97-BE50-BC3C3BD6E287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666;p15">
              <a:extLst>
                <a:ext uri="{FF2B5EF4-FFF2-40B4-BE49-F238E27FC236}">
                  <a16:creationId xmlns:a16="http://schemas.microsoft.com/office/drawing/2014/main" id="{78A4F0C6-CCD1-4ACD-B137-2DF873FA6EEE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667;p15">
                <a:extLst>
                  <a:ext uri="{FF2B5EF4-FFF2-40B4-BE49-F238E27FC236}">
                    <a16:creationId xmlns:a16="http://schemas.microsoft.com/office/drawing/2014/main" id="{F87B6A9C-9763-44D0-9F03-ACCFB19FF21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668;p15">
                <a:extLst>
                  <a:ext uri="{FF2B5EF4-FFF2-40B4-BE49-F238E27FC236}">
                    <a16:creationId xmlns:a16="http://schemas.microsoft.com/office/drawing/2014/main" id="{FE5D1B48-2539-4E62-B974-54320E375EBD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669;p15">
              <a:extLst>
                <a:ext uri="{FF2B5EF4-FFF2-40B4-BE49-F238E27FC236}">
                  <a16:creationId xmlns:a16="http://schemas.microsoft.com/office/drawing/2014/main" id="{7565EA19-2D04-4AE9-9923-30ACB1CD6C42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" name="Google Shape;670;p15">
                <a:extLst>
                  <a:ext uri="{FF2B5EF4-FFF2-40B4-BE49-F238E27FC236}">
                    <a16:creationId xmlns:a16="http://schemas.microsoft.com/office/drawing/2014/main" id="{FC2B162B-8300-4C83-BE8D-1924C296B8B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" name="Google Shape;671;p15">
                <a:extLst>
                  <a:ext uri="{FF2B5EF4-FFF2-40B4-BE49-F238E27FC236}">
                    <a16:creationId xmlns:a16="http://schemas.microsoft.com/office/drawing/2014/main" id="{6C06EF38-9393-4C36-A6C2-9BEBD808CFA4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" name="Google Shape;672;p15">
            <a:extLst>
              <a:ext uri="{FF2B5EF4-FFF2-40B4-BE49-F238E27FC236}">
                <a16:creationId xmlns:a16="http://schemas.microsoft.com/office/drawing/2014/main" id="{012FE194-8198-4F14-9E14-E0C80F73A8F8}"/>
              </a:ext>
            </a:extLst>
          </p:cNvPr>
          <p:cNvSpPr txBox="1"/>
          <p:nvPr/>
        </p:nvSpPr>
        <p:spPr>
          <a:xfrm>
            <a:off x="1028700" y="4339300"/>
            <a:ext cx="114972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Java is a widely-used, object-oriented programming language that enables cross-platform development through the Java Virtual Machine (JVM). It’s known for its stability, security in building web, mobile, and desktop applications.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20" name="Google Shape;673;p15">
            <a:extLst>
              <a:ext uri="{FF2B5EF4-FFF2-40B4-BE49-F238E27FC236}">
                <a16:creationId xmlns:a16="http://schemas.microsoft.com/office/drawing/2014/main" id="{F4199E39-7CB1-4561-9560-5080F3A1CECC}"/>
              </a:ext>
            </a:extLst>
          </p:cNvPr>
          <p:cNvGrpSpPr/>
          <p:nvPr/>
        </p:nvGrpSpPr>
        <p:grpSpPr>
          <a:xfrm>
            <a:off x="12526014" y="6613703"/>
            <a:ext cx="4886815" cy="2644597"/>
            <a:chOff x="0" y="-208563"/>
            <a:chExt cx="6515753" cy="3526129"/>
          </a:xfrm>
        </p:grpSpPr>
        <p:grpSp>
          <p:nvGrpSpPr>
            <p:cNvPr id="21" name="Google Shape;674;p15">
              <a:extLst>
                <a:ext uri="{FF2B5EF4-FFF2-40B4-BE49-F238E27FC236}">
                  <a16:creationId xmlns:a16="http://schemas.microsoft.com/office/drawing/2014/main" id="{9981D24F-42D7-4CD5-AA53-8BC47ED3A802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49" name="Google Shape;675;p15">
                <a:extLst>
                  <a:ext uri="{FF2B5EF4-FFF2-40B4-BE49-F238E27FC236}">
                    <a16:creationId xmlns:a16="http://schemas.microsoft.com/office/drawing/2014/main" id="{8162BE57-7B12-4712-9067-A7BF7DA9FF5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76;p15">
                <a:extLst>
                  <a:ext uri="{FF2B5EF4-FFF2-40B4-BE49-F238E27FC236}">
                    <a16:creationId xmlns:a16="http://schemas.microsoft.com/office/drawing/2014/main" id="{6D06ED29-2595-49B9-B845-12C7D5077DB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677;p15">
              <a:extLst>
                <a:ext uri="{FF2B5EF4-FFF2-40B4-BE49-F238E27FC236}">
                  <a16:creationId xmlns:a16="http://schemas.microsoft.com/office/drawing/2014/main" id="{C846D470-399F-4F71-A168-4E7976CB8D8A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47" name="Google Shape;678;p15">
                <a:extLst>
                  <a:ext uri="{FF2B5EF4-FFF2-40B4-BE49-F238E27FC236}">
                    <a16:creationId xmlns:a16="http://schemas.microsoft.com/office/drawing/2014/main" id="{FE3D8329-5C18-42F6-AD96-86816D42DC6D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79;p15">
                <a:extLst>
                  <a:ext uri="{FF2B5EF4-FFF2-40B4-BE49-F238E27FC236}">
                    <a16:creationId xmlns:a16="http://schemas.microsoft.com/office/drawing/2014/main" id="{E048C847-5019-49FA-967B-6C96A76791E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680;p15">
              <a:extLst>
                <a:ext uri="{FF2B5EF4-FFF2-40B4-BE49-F238E27FC236}">
                  <a16:creationId xmlns:a16="http://schemas.microsoft.com/office/drawing/2014/main" id="{DE17E748-A5B4-48A5-A53A-9C4E677F4817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45" name="Google Shape;681;p15">
                <a:extLst>
                  <a:ext uri="{FF2B5EF4-FFF2-40B4-BE49-F238E27FC236}">
                    <a16:creationId xmlns:a16="http://schemas.microsoft.com/office/drawing/2014/main" id="{C3FC8529-2A39-491D-9F2B-0FB72F7F7E98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82;p15">
                <a:extLst>
                  <a:ext uri="{FF2B5EF4-FFF2-40B4-BE49-F238E27FC236}">
                    <a16:creationId xmlns:a16="http://schemas.microsoft.com/office/drawing/2014/main" id="{97CCF982-512C-4E9D-874D-B02FE334760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683;p15">
              <a:extLst>
                <a:ext uri="{FF2B5EF4-FFF2-40B4-BE49-F238E27FC236}">
                  <a16:creationId xmlns:a16="http://schemas.microsoft.com/office/drawing/2014/main" id="{4CA04278-831E-4422-B877-BAE160BAED09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3" name="Google Shape;684;p15">
                <a:extLst>
                  <a:ext uri="{FF2B5EF4-FFF2-40B4-BE49-F238E27FC236}">
                    <a16:creationId xmlns:a16="http://schemas.microsoft.com/office/drawing/2014/main" id="{6F1C6B09-040F-4E84-B89D-2480D231FEF3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85;p15">
                <a:extLst>
                  <a:ext uri="{FF2B5EF4-FFF2-40B4-BE49-F238E27FC236}">
                    <a16:creationId xmlns:a16="http://schemas.microsoft.com/office/drawing/2014/main" id="{3F976864-839D-4431-96E7-E4067DB9AF3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686;p15">
              <a:extLst>
                <a:ext uri="{FF2B5EF4-FFF2-40B4-BE49-F238E27FC236}">
                  <a16:creationId xmlns:a16="http://schemas.microsoft.com/office/drawing/2014/main" id="{78D91C7D-DC88-4DEB-8757-A7DF37BFC5AD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1" name="Google Shape;687;p15">
                <a:extLst>
                  <a:ext uri="{FF2B5EF4-FFF2-40B4-BE49-F238E27FC236}">
                    <a16:creationId xmlns:a16="http://schemas.microsoft.com/office/drawing/2014/main" id="{9F91B10C-7628-4ED8-B9B3-33408445F057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88;p15">
                <a:extLst>
                  <a:ext uri="{FF2B5EF4-FFF2-40B4-BE49-F238E27FC236}">
                    <a16:creationId xmlns:a16="http://schemas.microsoft.com/office/drawing/2014/main" id="{F6F0DB67-2D90-49E9-9E66-A78F75661DC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689;p15">
              <a:extLst>
                <a:ext uri="{FF2B5EF4-FFF2-40B4-BE49-F238E27FC236}">
                  <a16:creationId xmlns:a16="http://schemas.microsoft.com/office/drawing/2014/main" id="{E4331E26-271B-4D31-BA9C-D81DCBCFE29B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39" name="Google Shape;690;p15">
                <a:extLst>
                  <a:ext uri="{FF2B5EF4-FFF2-40B4-BE49-F238E27FC236}">
                    <a16:creationId xmlns:a16="http://schemas.microsoft.com/office/drawing/2014/main" id="{1C12C7F5-E3AE-4153-8483-300B9D7BB0AA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91;p15">
                <a:extLst>
                  <a:ext uri="{FF2B5EF4-FFF2-40B4-BE49-F238E27FC236}">
                    <a16:creationId xmlns:a16="http://schemas.microsoft.com/office/drawing/2014/main" id="{A04F97BD-E399-46C0-82B1-69914A2102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692;p15">
              <a:extLst>
                <a:ext uri="{FF2B5EF4-FFF2-40B4-BE49-F238E27FC236}">
                  <a16:creationId xmlns:a16="http://schemas.microsoft.com/office/drawing/2014/main" id="{12A8BBE7-AF83-49A4-93D6-53ADE45685A5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37" name="Google Shape;693;p15">
                <a:extLst>
                  <a:ext uri="{FF2B5EF4-FFF2-40B4-BE49-F238E27FC236}">
                    <a16:creationId xmlns:a16="http://schemas.microsoft.com/office/drawing/2014/main" id="{9673A053-FE3B-4B89-9677-33F9ED43FF7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94;p15">
                <a:extLst>
                  <a:ext uri="{FF2B5EF4-FFF2-40B4-BE49-F238E27FC236}">
                    <a16:creationId xmlns:a16="http://schemas.microsoft.com/office/drawing/2014/main" id="{139299A1-CA7A-4823-9841-E928ED70694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695;p15">
              <a:extLst>
                <a:ext uri="{FF2B5EF4-FFF2-40B4-BE49-F238E27FC236}">
                  <a16:creationId xmlns:a16="http://schemas.microsoft.com/office/drawing/2014/main" id="{EC4F2ACE-5BEE-44CA-A103-829B9BB11E76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35" name="Google Shape;696;p15">
                <a:extLst>
                  <a:ext uri="{FF2B5EF4-FFF2-40B4-BE49-F238E27FC236}">
                    <a16:creationId xmlns:a16="http://schemas.microsoft.com/office/drawing/2014/main" id="{E6B0531C-E4FC-4271-B683-6743BBF9DA72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6" name="Google Shape;697;p15">
                <a:extLst>
                  <a:ext uri="{FF2B5EF4-FFF2-40B4-BE49-F238E27FC236}">
                    <a16:creationId xmlns:a16="http://schemas.microsoft.com/office/drawing/2014/main" id="{9B8A0C8C-77B4-48C4-9FDB-92373F18553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698;p15">
              <a:extLst>
                <a:ext uri="{FF2B5EF4-FFF2-40B4-BE49-F238E27FC236}">
                  <a16:creationId xmlns:a16="http://schemas.microsoft.com/office/drawing/2014/main" id="{637BA42F-40B4-4E76-ABC0-998C4B3F6065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3" name="Google Shape;699;p15">
                <a:extLst>
                  <a:ext uri="{FF2B5EF4-FFF2-40B4-BE49-F238E27FC236}">
                    <a16:creationId xmlns:a16="http://schemas.microsoft.com/office/drawing/2014/main" id="{B6238B22-4927-4F59-AED3-6A60F98D4B7E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4" name="Google Shape;700;p15">
                <a:extLst>
                  <a:ext uri="{FF2B5EF4-FFF2-40B4-BE49-F238E27FC236}">
                    <a16:creationId xmlns:a16="http://schemas.microsoft.com/office/drawing/2014/main" id="{8F88EA52-B178-41DB-99F9-7D960E53CCA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701;p15">
              <a:extLst>
                <a:ext uri="{FF2B5EF4-FFF2-40B4-BE49-F238E27FC236}">
                  <a16:creationId xmlns:a16="http://schemas.microsoft.com/office/drawing/2014/main" id="{B926A9FB-C7B9-4710-8D01-D448C4E14D6B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1" name="Google Shape;702;p15">
                <a:extLst>
                  <a:ext uri="{FF2B5EF4-FFF2-40B4-BE49-F238E27FC236}">
                    <a16:creationId xmlns:a16="http://schemas.microsoft.com/office/drawing/2014/main" id="{758BC38B-BADA-40EC-832E-DB5EF4B779B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2" name="Google Shape;703;p15">
                <a:extLst>
                  <a:ext uri="{FF2B5EF4-FFF2-40B4-BE49-F238E27FC236}">
                    <a16:creationId xmlns:a16="http://schemas.microsoft.com/office/drawing/2014/main" id="{DCA0F998-A848-4D2A-B9DA-C6B0414C26F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" name="Google Shape;704;p15">
            <a:extLst>
              <a:ext uri="{FF2B5EF4-FFF2-40B4-BE49-F238E27FC236}">
                <a16:creationId xmlns:a16="http://schemas.microsoft.com/office/drawing/2014/main" id="{544C1D29-3EB7-439D-A82D-C2707A9417F5}"/>
              </a:ext>
            </a:extLst>
          </p:cNvPr>
          <p:cNvGrpSpPr/>
          <p:nvPr/>
        </p:nvGrpSpPr>
        <p:grpSpPr>
          <a:xfrm rot="10800000">
            <a:off x="11609617" y="1664778"/>
            <a:ext cx="3359805" cy="1818225"/>
            <a:chOff x="0" y="-143392"/>
            <a:chExt cx="4479740" cy="2424300"/>
          </a:xfrm>
        </p:grpSpPr>
        <p:grpSp>
          <p:nvGrpSpPr>
            <p:cNvPr id="52" name="Google Shape;705;p15">
              <a:extLst>
                <a:ext uri="{FF2B5EF4-FFF2-40B4-BE49-F238E27FC236}">
                  <a16:creationId xmlns:a16="http://schemas.microsoft.com/office/drawing/2014/main" id="{0ADE5BA9-6BC6-40CB-A771-C63D2C90A6F1}"/>
                </a:ext>
              </a:extLst>
            </p:cNvPr>
            <p:cNvGrpSpPr/>
            <p:nvPr/>
          </p:nvGrpSpPr>
          <p:grpSpPr>
            <a:xfrm>
              <a:off x="2032520" y="1799391"/>
              <a:ext cx="2447220" cy="481517"/>
              <a:chOff x="0" y="-47625"/>
              <a:chExt cx="812800" cy="159927"/>
            </a:xfrm>
          </p:grpSpPr>
          <p:sp>
            <p:nvSpPr>
              <p:cNvPr id="80" name="Google Shape;706;p15">
                <a:extLst>
                  <a:ext uri="{FF2B5EF4-FFF2-40B4-BE49-F238E27FC236}">
                    <a16:creationId xmlns:a16="http://schemas.microsoft.com/office/drawing/2014/main" id="{1C437CDB-0EDD-4327-B17E-5ECD8C3705C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1" name="Google Shape;707;p15">
                <a:extLst>
                  <a:ext uri="{FF2B5EF4-FFF2-40B4-BE49-F238E27FC236}">
                    <a16:creationId xmlns:a16="http://schemas.microsoft.com/office/drawing/2014/main" id="{97FD1DF9-CC9C-45C3-BB8E-FE2C1C8036C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" name="Google Shape;708;p15">
              <a:extLst>
                <a:ext uri="{FF2B5EF4-FFF2-40B4-BE49-F238E27FC236}">
                  <a16:creationId xmlns:a16="http://schemas.microsoft.com/office/drawing/2014/main" id="{E76A9C18-E6D1-4B65-B0FF-B14C715D377D}"/>
                </a:ext>
              </a:extLst>
            </p:cNvPr>
            <p:cNvGrpSpPr/>
            <p:nvPr/>
          </p:nvGrpSpPr>
          <p:grpSpPr>
            <a:xfrm>
              <a:off x="1719300" y="1152216"/>
              <a:ext cx="2760439" cy="481517"/>
              <a:chOff x="0" y="-47625"/>
              <a:chExt cx="916830" cy="159927"/>
            </a:xfrm>
          </p:grpSpPr>
          <p:sp>
            <p:nvSpPr>
              <p:cNvPr id="78" name="Google Shape;709;p15">
                <a:extLst>
                  <a:ext uri="{FF2B5EF4-FFF2-40B4-BE49-F238E27FC236}">
                    <a16:creationId xmlns:a16="http://schemas.microsoft.com/office/drawing/2014/main" id="{99EB80AA-70EA-4FC0-B8EE-FD722E08BF01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9" name="Google Shape;710;p15">
                <a:extLst>
                  <a:ext uri="{FF2B5EF4-FFF2-40B4-BE49-F238E27FC236}">
                    <a16:creationId xmlns:a16="http://schemas.microsoft.com/office/drawing/2014/main" id="{57C8F0A8-2CCD-4443-A3C7-AA90559FB6D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711;p15">
              <a:extLst>
                <a:ext uri="{FF2B5EF4-FFF2-40B4-BE49-F238E27FC236}">
                  <a16:creationId xmlns:a16="http://schemas.microsoft.com/office/drawing/2014/main" id="{6AAA8DA1-D179-4185-964E-7A536B0F3ADB}"/>
                </a:ext>
              </a:extLst>
            </p:cNvPr>
            <p:cNvGrpSpPr/>
            <p:nvPr/>
          </p:nvGrpSpPr>
          <p:grpSpPr>
            <a:xfrm>
              <a:off x="1091420" y="-143392"/>
              <a:ext cx="1382275" cy="481517"/>
              <a:chOff x="0" y="-47625"/>
              <a:chExt cx="459098" cy="159927"/>
            </a:xfrm>
          </p:grpSpPr>
          <p:sp>
            <p:nvSpPr>
              <p:cNvPr id="76" name="Google Shape;712;p15">
                <a:extLst>
                  <a:ext uri="{FF2B5EF4-FFF2-40B4-BE49-F238E27FC236}">
                    <a16:creationId xmlns:a16="http://schemas.microsoft.com/office/drawing/2014/main" id="{9A665699-3F1D-4FF1-B813-890DFB254FF7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7" name="Google Shape;713;p15">
                <a:extLst>
                  <a:ext uri="{FF2B5EF4-FFF2-40B4-BE49-F238E27FC236}">
                    <a16:creationId xmlns:a16="http://schemas.microsoft.com/office/drawing/2014/main" id="{06AB9CD5-59A0-440E-A75D-0C2704484F3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714;p15">
              <a:extLst>
                <a:ext uri="{FF2B5EF4-FFF2-40B4-BE49-F238E27FC236}">
                  <a16:creationId xmlns:a16="http://schemas.microsoft.com/office/drawing/2014/main" id="{048BE181-C7C7-4D4A-8428-3D4E987D4D75}"/>
                </a:ext>
              </a:extLst>
            </p:cNvPr>
            <p:cNvGrpSpPr/>
            <p:nvPr/>
          </p:nvGrpSpPr>
          <p:grpSpPr>
            <a:xfrm>
              <a:off x="2793195" y="504412"/>
              <a:ext cx="1686545" cy="481517"/>
              <a:chOff x="0" y="-47625"/>
              <a:chExt cx="560156" cy="159927"/>
            </a:xfrm>
          </p:grpSpPr>
          <p:sp>
            <p:nvSpPr>
              <p:cNvPr id="74" name="Google Shape;715;p15">
                <a:extLst>
                  <a:ext uri="{FF2B5EF4-FFF2-40B4-BE49-F238E27FC236}">
                    <a16:creationId xmlns:a16="http://schemas.microsoft.com/office/drawing/2014/main" id="{92392C73-FC8E-415B-92E3-062A3A09960C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" name="Google Shape;716;p15">
                <a:extLst>
                  <a:ext uri="{FF2B5EF4-FFF2-40B4-BE49-F238E27FC236}">
                    <a16:creationId xmlns:a16="http://schemas.microsoft.com/office/drawing/2014/main" id="{691ACB7C-51B2-48D4-9ABE-F861D3A8DC9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" name="Google Shape;717;p15">
              <a:extLst>
                <a:ext uri="{FF2B5EF4-FFF2-40B4-BE49-F238E27FC236}">
                  <a16:creationId xmlns:a16="http://schemas.microsoft.com/office/drawing/2014/main" id="{36DEE690-7C38-4CBA-A7BA-E46EFA8BB7D6}"/>
                </a:ext>
              </a:extLst>
            </p:cNvPr>
            <p:cNvGrpSpPr/>
            <p:nvPr/>
          </p:nvGrpSpPr>
          <p:grpSpPr>
            <a:xfrm>
              <a:off x="3356989" y="-143392"/>
              <a:ext cx="1122751" cy="481517"/>
              <a:chOff x="0" y="-47625"/>
              <a:chExt cx="372901" cy="159927"/>
            </a:xfrm>
          </p:grpSpPr>
          <p:sp>
            <p:nvSpPr>
              <p:cNvPr id="72" name="Google Shape;718;p15">
                <a:extLst>
                  <a:ext uri="{FF2B5EF4-FFF2-40B4-BE49-F238E27FC236}">
                    <a16:creationId xmlns:a16="http://schemas.microsoft.com/office/drawing/2014/main" id="{259CA40F-6293-4B39-8C7F-D7D0CC950C06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3" name="Google Shape;719;p15">
                <a:extLst>
                  <a:ext uri="{FF2B5EF4-FFF2-40B4-BE49-F238E27FC236}">
                    <a16:creationId xmlns:a16="http://schemas.microsoft.com/office/drawing/2014/main" id="{16AFF902-9721-41AE-A644-A4DAD8E184E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720;p15">
              <a:extLst>
                <a:ext uri="{FF2B5EF4-FFF2-40B4-BE49-F238E27FC236}">
                  <a16:creationId xmlns:a16="http://schemas.microsoft.com/office/drawing/2014/main" id="{CA6ABB99-F25C-4E20-9E2B-189234DF276F}"/>
                </a:ext>
              </a:extLst>
            </p:cNvPr>
            <p:cNvGrpSpPr/>
            <p:nvPr/>
          </p:nvGrpSpPr>
          <p:grpSpPr>
            <a:xfrm>
              <a:off x="475373" y="1152216"/>
              <a:ext cx="1122751" cy="481517"/>
              <a:chOff x="0" y="-47625"/>
              <a:chExt cx="372901" cy="159927"/>
            </a:xfrm>
          </p:grpSpPr>
          <p:sp>
            <p:nvSpPr>
              <p:cNvPr id="70" name="Google Shape;721;p15">
                <a:extLst>
                  <a:ext uri="{FF2B5EF4-FFF2-40B4-BE49-F238E27FC236}">
                    <a16:creationId xmlns:a16="http://schemas.microsoft.com/office/drawing/2014/main" id="{4CC27791-1E85-4057-8343-8A5C5F104C7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1" name="Google Shape;722;p15">
                <a:extLst>
                  <a:ext uri="{FF2B5EF4-FFF2-40B4-BE49-F238E27FC236}">
                    <a16:creationId xmlns:a16="http://schemas.microsoft.com/office/drawing/2014/main" id="{81E2FB91-645A-4121-BFE3-2B772B31BC7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723;p15">
              <a:extLst>
                <a:ext uri="{FF2B5EF4-FFF2-40B4-BE49-F238E27FC236}">
                  <a16:creationId xmlns:a16="http://schemas.microsoft.com/office/drawing/2014/main" id="{241B4A7D-A45D-4AC1-846B-42236CFEEE3D}"/>
                </a:ext>
              </a:extLst>
            </p:cNvPr>
            <p:cNvGrpSpPr/>
            <p:nvPr/>
          </p:nvGrpSpPr>
          <p:grpSpPr>
            <a:xfrm>
              <a:off x="797541" y="1799391"/>
              <a:ext cx="1122751" cy="481517"/>
              <a:chOff x="0" y="-47625"/>
              <a:chExt cx="372901" cy="159927"/>
            </a:xfrm>
          </p:grpSpPr>
          <p:sp>
            <p:nvSpPr>
              <p:cNvPr id="68" name="Google Shape;724;p15">
                <a:extLst>
                  <a:ext uri="{FF2B5EF4-FFF2-40B4-BE49-F238E27FC236}">
                    <a16:creationId xmlns:a16="http://schemas.microsoft.com/office/drawing/2014/main" id="{B43E192F-BFDB-4581-ACFD-2FA4436872DE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9" name="Google Shape;725;p15">
                <a:extLst>
                  <a:ext uri="{FF2B5EF4-FFF2-40B4-BE49-F238E27FC236}">
                    <a16:creationId xmlns:a16="http://schemas.microsoft.com/office/drawing/2014/main" id="{D26E60D2-0DFB-4649-9FCF-B166E9A2508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" name="Google Shape;726;p15">
              <a:extLst>
                <a:ext uri="{FF2B5EF4-FFF2-40B4-BE49-F238E27FC236}">
                  <a16:creationId xmlns:a16="http://schemas.microsoft.com/office/drawing/2014/main" id="{F4A8A40D-D83D-4C69-AE86-67FB8F546D19}"/>
                </a:ext>
              </a:extLst>
            </p:cNvPr>
            <p:cNvGrpSpPr/>
            <p:nvPr/>
          </p:nvGrpSpPr>
          <p:grpSpPr>
            <a:xfrm>
              <a:off x="2032520" y="504412"/>
              <a:ext cx="684244" cy="481517"/>
              <a:chOff x="0" y="-47625"/>
              <a:chExt cx="227259" cy="159927"/>
            </a:xfrm>
          </p:grpSpPr>
          <p:sp>
            <p:nvSpPr>
              <p:cNvPr id="66" name="Google Shape;727;p15">
                <a:extLst>
                  <a:ext uri="{FF2B5EF4-FFF2-40B4-BE49-F238E27FC236}">
                    <a16:creationId xmlns:a16="http://schemas.microsoft.com/office/drawing/2014/main" id="{D346A99B-472F-4D59-AD0D-3B31D2F2021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7" name="Google Shape;728;p15">
                <a:extLst>
                  <a:ext uri="{FF2B5EF4-FFF2-40B4-BE49-F238E27FC236}">
                    <a16:creationId xmlns:a16="http://schemas.microsoft.com/office/drawing/2014/main" id="{37B9491A-EDB7-437E-9407-00992E00455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729;p15">
              <a:extLst>
                <a:ext uri="{FF2B5EF4-FFF2-40B4-BE49-F238E27FC236}">
                  <a16:creationId xmlns:a16="http://schemas.microsoft.com/office/drawing/2014/main" id="{A21B45DF-C795-408E-B71C-C6F256B461C2}"/>
                </a:ext>
              </a:extLst>
            </p:cNvPr>
            <p:cNvGrpSpPr/>
            <p:nvPr/>
          </p:nvGrpSpPr>
          <p:grpSpPr>
            <a:xfrm>
              <a:off x="0" y="1799391"/>
              <a:ext cx="684244" cy="481517"/>
              <a:chOff x="0" y="-47625"/>
              <a:chExt cx="227259" cy="159927"/>
            </a:xfrm>
          </p:grpSpPr>
          <p:sp>
            <p:nvSpPr>
              <p:cNvPr id="64" name="Google Shape;730;p15">
                <a:extLst>
                  <a:ext uri="{FF2B5EF4-FFF2-40B4-BE49-F238E27FC236}">
                    <a16:creationId xmlns:a16="http://schemas.microsoft.com/office/drawing/2014/main" id="{062141CD-E56F-46A9-8F49-85C21B1339E8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5" name="Google Shape;731;p15">
                <a:extLst>
                  <a:ext uri="{FF2B5EF4-FFF2-40B4-BE49-F238E27FC236}">
                    <a16:creationId xmlns:a16="http://schemas.microsoft.com/office/drawing/2014/main" id="{479C5CBF-EA6F-43D2-9A07-48009167037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732;p15">
              <a:extLst>
                <a:ext uri="{FF2B5EF4-FFF2-40B4-BE49-F238E27FC236}">
                  <a16:creationId xmlns:a16="http://schemas.microsoft.com/office/drawing/2014/main" id="{80E107CF-7278-40A9-A99C-A4E811FC6AEA}"/>
                </a:ext>
              </a:extLst>
            </p:cNvPr>
            <p:cNvGrpSpPr/>
            <p:nvPr/>
          </p:nvGrpSpPr>
          <p:grpSpPr>
            <a:xfrm>
              <a:off x="2571886" y="-143392"/>
              <a:ext cx="684244" cy="481517"/>
              <a:chOff x="0" y="-47625"/>
              <a:chExt cx="227259" cy="159927"/>
            </a:xfrm>
          </p:grpSpPr>
          <p:sp>
            <p:nvSpPr>
              <p:cNvPr id="62" name="Google Shape;733;p15">
                <a:extLst>
                  <a:ext uri="{FF2B5EF4-FFF2-40B4-BE49-F238E27FC236}">
                    <a16:creationId xmlns:a16="http://schemas.microsoft.com/office/drawing/2014/main" id="{46C80BCF-000D-4C70-978F-FC9A66702FF3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3" name="Google Shape;734;p15">
                <a:extLst>
                  <a:ext uri="{FF2B5EF4-FFF2-40B4-BE49-F238E27FC236}">
                    <a16:creationId xmlns:a16="http://schemas.microsoft.com/office/drawing/2014/main" id="{8D6C3B44-E093-46D6-8203-058F39EFF88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2" name="Google Shape;735;p15">
            <a:extLst>
              <a:ext uri="{FF2B5EF4-FFF2-40B4-BE49-F238E27FC236}">
                <a16:creationId xmlns:a16="http://schemas.microsoft.com/office/drawing/2014/main" id="{0181AD93-2BAF-40E0-86B7-676B6D505DD1}"/>
              </a:ext>
            </a:extLst>
          </p:cNvPr>
          <p:cNvGrpSpPr/>
          <p:nvPr/>
        </p:nvGrpSpPr>
        <p:grpSpPr>
          <a:xfrm>
            <a:off x="1028700" y="1497756"/>
            <a:ext cx="9356103" cy="1663607"/>
            <a:chOff x="0" y="-47625"/>
            <a:chExt cx="2667823" cy="474365"/>
          </a:xfrm>
        </p:grpSpPr>
        <p:sp>
          <p:nvSpPr>
            <p:cNvPr id="83" name="Google Shape;736;p15">
              <a:extLst>
                <a:ext uri="{FF2B5EF4-FFF2-40B4-BE49-F238E27FC236}">
                  <a16:creationId xmlns:a16="http://schemas.microsoft.com/office/drawing/2014/main" id="{8F77F2EE-F79C-4FDD-939A-9B3DB8A333DA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3240" y="0"/>
                  </a:moveTo>
                  <a:lnTo>
                    <a:pt x="2654584" y="0"/>
                  </a:lnTo>
                  <a:cubicBezTo>
                    <a:pt x="2658095" y="0"/>
                    <a:pt x="2661463" y="1395"/>
                    <a:pt x="2663945" y="3878"/>
                  </a:cubicBezTo>
                  <a:cubicBezTo>
                    <a:pt x="2666428" y="6361"/>
                    <a:pt x="2667823" y="9728"/>
                    <a:pt x="2667823" y="13240"/>
                  </a:cubicBezTo>
                  <a:lnTo>
                    <a:pt x="2667823" y="413501"/>
                  </a:lnTo>
                  <a:cubicBezTo>
                    <a:pt x="2667823" y="417012"/>
                    <a:pt x="2666428" y="420379"/>
                    <a:pt x="2663945" y="422862"/>
                  </a:cubicBezTo>
                  <a:cubicBezTo>
                    <a:pt x="2661463" y="425345"/>
                    <a:pt x="2658095" y="426740"/>
                    <a:pt x="2654584" y="426740"/>
                  </a:cubicBezTo>
                  <a:lnTo>
                    <a:pt x="13240" y="426740"/>
                  </a:lnTo>
                  <a:cubicBezTo>
                    <a:pt x="9728" y="426740"/>
                    <a:pt x="6361" y="425345"/>
                    <a:pt x="3878" y="422862"/>
                  </a:cubicBezTo>
                  <a:cubicBezTo>
                    <a:pt x="1395" y="420379"/>
                    <a:pt x="0" y="417012"/>
                    <a:pt x="0" y="413501"/>
                  </a:cubicBezTo>
                  <a:lnTo>
                    <a:pt x="0" y="13240"/>
                  </a:lnTo>
                  <a:cubicBezTo>
                    <a:pt x="0" y="9728"/>
                    <a:pt x="1395" y="6361"/>
                    <a:pt x="3878" y="3878"/>
                  </a:cubicBezTo>
                  <a:cubicBezTo>
                    <a:pt x="6361" y="1395"/>
                    <a:pt x="9728" y="0"/>
                    <a:pt x="13240" y="0"/>
                  </a:cubicBezTo>
                  <a:close/>
                </a:path>
              </a:pathLst>
            </a:custGeom>
            <a:solidFill>
              <a:srgbClr val="8C5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4" name="Google Shape;737;p15">
              <a:extLst>
                <a:ext uri="{FF2B5EF4-FFF2-40B4-BE49-F238E27FC236}">
                  <a16:creationId xmlns:a16="http://schemas.microsoft.com/office/drawing/2014/main" id="{CA63CE70-4A9E-46AF-A1B4-FC1FB7C12B82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" name="Google Shape;738;p15">
            <a:extLst>
              <a:ext uri="{FF2B5EF4-FFF2-40B4-BE49-F238E27FC236}">
                <a16:creationId xmlns:a16="http://schemas.microsoft.com/office/drawing/2014/main" id="{D35647DE-CA01-473F-BD2A-934764BC3E3D}"/>
              </a:ext>
            </a:extLst>
          </p:cNvPr>
          <p:cNvGrpSpPr/>
          <p:nvPr/>
        </p:nvGrpSpPr>
        <p:grpSpPr>
          <a:xfrm>
            <a:off x="1314613" y="1742000"/>
            <a:ext cx="9356103" cy="1663607"/>
            <a:chOff x="0" y="-47625"/>
            <a:chExt cx="2667823" cy="474365"/>
          </a:xfrm>
        </p:grpSpPr>
        <p:sp>
          <p:nvSpPr>
            <p:cNvPr id="86" name="Google Shape;739;p15">
              <a:extLst>
                <a:ext uri="{FF2B5EF4-FFF2-40B4-BE49-F238E27FC236}">
                  <a16:creationId xmlns:a16="http://schemas.microsoft.com/office/drawing/2014/main" id="{F5ACFDE4-DB0F-403E-A70A-63236AB170FE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4895" y="0"/>
                  </a:moveTo>
                  <a:lnTo>
                    <a:pt x="2652929" y="0"/>
                  </a:lnTo>
                  <a:cubicBezTo>
                    <a:pt x="2656879" y="0"/>
                    <a:pt x="2660667" y="1569"/>
                    <a:pt x="2663461" y="4363"/>
                  </a:cubicBezTo>
                  <a:cubicBezTo>
                    <a:pt x="2666254" y="7156"/>
                    <a:pt x="2667823" y="10944"/>
                    <a:pt x="2667823" y="14895"/>
                  </a:cubicBezTo>
                  <a:lnTo>
                    <a:pt x="2667823" y="411846"/>
                  </a:lnTo>
                  <a:cubicBezTo>
                    <a:pt x="2667823" y="420072"/>
                    <a:pt x="2661155" y="426740"/>
                    <a:pt x="2652929" y="426740"/>
                  </a:cubicBezTo>
                  <a:lnTo>
                    <a:pt x="14895" y="426740"/>
                  </a:lnTo>
                  <a:cubicBezTo>
                    <a:pt x="10944" y="426740"/>
                    <a:pt x="7156" y="425171"/>
                    <a:pt x="4363" y="422378"/>
                  </a:cubicBezTo>
                  <a:cubicBezTo>
                    <a:pt x="1569" y="419584"/>
                    <a:pt x="0" y="415796"/>
                    <a:pt x="0" y="411846"/>
                  </a:cubicBezTo>
                  <a:lnTo>
                    <a:pt x="0" y="14895"/>
                  </a:lnTo>
                  <a:cubicBezTo>
                    <a:pt x="0" y="6668"/>
                    <a:pt x="6668" y="0"/>
                    <a:pt x="14895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7" name="Google Shape;740;p15">
              <a:extLst>
                <a:ext uri="{FF2B5EF4-FFF2-40B4-BE49-F238E27FC236}">
                  <a16:creationId xmlns:a16="http://schemas.microsoft.com/office/drawing/2014/main" id="{98C394A3-4A59-4E71-9035-ABBBDF682301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741;p15">
            <a:extLst>
              <a:ext uri="{FF2B5EF4-FFF2-40B4-BE49-F238E27FC236}">
                <a16:creationId xmlns:a16="http://schemas.microsoft.com/office/drawing/2014/main" id="{D2196CA1-72F5-47A9-83C3-CBBB4298CA38}"/>
              </a:ext>
            </a:extLst>
          </p:cNvPr>
          <p:cNvSpPr txBox="1"/>
          <p:nvPr/>
        </p:nvSpPr>
        <p:spPr>
          <a:xfrm>
            <a:off x="1733497" y="2180783"/>
            <a:ext cx="8634874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endParaRPr sz="44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89" name="Google Shape;746;p16">
            <a:extLst>
              <a:ext uri="{FF2B5EF4-FFF2-40B4-BE49-F238E27FC236}">
                <a16:creationId xmlns:a16="http://schemas.microsoft.com/office/drawing/2014/main" id="{043AB6C8-4A42-4DAA-AE5C-7A9291F6690F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90" name="Google Shape;747;p16">
              <a:extLst>
                <a:ext uri="{FF2B5EF4-FFF2-40B4-BE49-F238E27FC236}">
                  <a16:creationId xmlns:a16="http://schemas.microsoft.com/office/drawing/2014/main" id="{32D92F3F-79B5-44AE-9CDD-8F1BA0B88995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04" name="Google Shape;748;p16">
                <a:extLst>
                  <a:ext uri="{FF2B5EF4-FFF2-40B4-BE49-F238E27FC236}">
                    <a16:creationId xmlns:a16="http://schemas.microsoft.com/office/drawing/2014/main" id="{79B37970-2CF3-4530-B0DF-12E17B9FAB31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5" name="Google Shape;749;p16">
                <a:extLst>
                  <a:ext uri="{FF2B5EF4-FFF2-40B4-BE49-F238E27FC236}">
                    <a16:creationId xmlns:a16="http://schemas.microsoft.com/office/drawing/2014/main" id="{8E8D4539-A769-40F4-A8C4-57ABA3A22C1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1" name="Google Shape;750;p16">
              <a:extLst>
                <a:ext uri="{FF2B5EF4-FFF2-40B4-BE49-F238E27FC236}">
                  <a16:creationId xmlns:a16="http://schemas.microsoft.com/office/drawing/2014/main" id="{EA47DE66-78D3-4B99-9D37-5B8FFBCE5B15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02" name="Google Shape;751;p16">
                <a:extLst>
                  <a:ext uri="{FF2B5EF4-FFF2-40B4-BE49-F238E27FC236}">
                    <a16:creationId xmlns:a16="http://schemas.microsoft.com/office/drawing/2014/main" id="{33CA4743-40B7-4723-BD5C-2DE5B9281293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3" name="Google Shape;752;p16">
                <a:extLst>
                  <a:ext uri="{FF2B5EF4-FFF2-40B4-BE49-F238E27FC236}">
                    <a16:creationId xmlns:a16="http://schemas.microsoft.com/office/drawing/2014/main" id="{72CBCEAB-F9E4-4AA2-A987-EC3DF3C7ECF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2" name="Google Shape;753;p16">
              <a:extLst>
                <a:ext uri="{FF2B5EF4-FFF2-40B4-BE49-F238E27FC236}">
                  <a16:creationId xmlns:a16="http://schemas.microsoft.com/office/drawing/2014/main" id="{5AD53C99-C881-45D0-B8BE-40C311941746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3" name="Google Shape;754;p16">
              <a:extLst>
                <a:ext uri="{FF2B5EF4-FFF2-40B4-BE49-F238E27FC236}">
                  <a16:creationId xmlns:a16="http://schemas.microsoft.com/office/drawing/2014/main" id="{0EA61CE1-ED7C-4A1A-BB18-9424DC58AC35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00" name="Google Shape;755;p16">
                <a:extLst>
                  <a:ext uri="{FF2B5EF4-FFF2-40B4-BE49-F238E27FC236}">
                    <a16:creationId xmlns:a16="http://schemas.microsoft.com/office/drawing/2014/main" id="{40FAB021-73C9-47AB-ACA3-69C77636896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1" name="Google Shape;756;p16">
                <a:extLst>
                  <a:ext uri="{FF2B5EF4-FFF2-40B4-BE49-F238E27FC236}">
                    <a16:creationId xmlns:a16="http://schemas.microsoft.com/office/drawing/2014/main" id="{E028A3F5-2575-4E9B-9255-CF6055938AD8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" name="Google Shape;757;p16">
              <a:extLst>
                <a:ext uri="{FF2B5EF4-FFF2-40B4-BE49-F238E27FC236}">
                  <a16:creationId xmlns:a16="http://schemas.microsoft.com/office/drawing/2014/main" id="{CF4A7E67-8D9C-4578-AED0-6412701C2BDC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98" name="Google Shape;758;p16">
                <a:extLst>
                  <a:ext uri="{FF2B5EF4-FFF2-40B4-BE49-F238E27FC236}">
                    <a16:creationId xmlns:a16="http://schemas.microsoft.com/office/drawing/2014/main" id="{62FD20C0-DC1F-47BA-8695-3F849181247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9" name="Google Shape;759;p16">
                <a:extLst>
                  <a:ext uri="{FF2B5EF4-FFF2-40B4-BE49-F238E27FC236}">
                    <a16:creationId xmlns:a16="http://schemas.microsoft.com/office/drawing/2014/main" id="{8C3BD895-D67B-4800-A1E4-1B1A88385AAF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760;p16">
              <a:extLst>
                <a:ext uri="{FF2B5EF4-FFF2-40B4-BE49-F238E27FC236}">
                  <a16:creationId xmlns:a16="http://schemas.microsoft.com/office/drawing/2014/main" id="{C436AF7E-0642-4976-A633-02677BC7365F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6" name="Google Shape;761;p16">
                <a:extLst>
                  <a:ext uri="{FF2B5EF4-FFF2-40B4-BE49-F238E27FC236}">
                    <a16:creationId xmlns:a16="http://schemas.microsoft.com/office/drawing/2014/main" id="{610FF64E-CFF3-4281-A603-27BFCF77B1D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7" name="Google Shape;762;p16">
                <a:extLst>
                  <a:ext uri="{FF2B5EF4-FFF2-40B4-BE49-F238E27FC236}">
                    <a16:creationId xmlns:a16="http://schemas.microsoft.com/office/drawing/2014/main" id="{BF69FF5A-E811-47E3-B11B-04DCB86BACF4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" name="Google Shape;582;p13">
            <a:extLst>
              <a:ext uri="{FF2B5EF4-FFF2-40B4-BE49-F238E27FC236}">
                <a16:creationId xmlns:a16="http://schemas.microsoft.com/office/drawing/2014/main" id="{5DBA3531-7995-466C-AEC7-D6B2D0C7C52E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07" name="Google Shape;583;p13">
              <a:extLst>
                <a:ext uri="{FF2B5EF4-FFF2-40B4-BE49-F238E27FC236}">
                  <a16:creationId xmlns:a16="http://schemas.microsoft.com/office/drawing/2014/main" id="{D39A49FC-C199-424E-8A6A-8113DAFC8BE1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08" name="Google Shape;584;p13">
              <a:extLst>
                <a:ext uri="{FF2B5EF4-FFF2-40B4-BE49-F238E27FC236}">
                  <a16:creationId xmlns:a16="http://schemas.microsoft.com/office/drawing/2014/main" id="{4C56526A-05C4-4320-906E-EFB16BBCD0E2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" name="Google Shape;585;p13">
            <a:extLst>
              <a:ext uri="{FF2B5EF4-FFF2-40B4-BE49-F238E27FC236}">
                <a16:creationId xmlns:a16="http://schemas.microsoft.com/office/drawing/2014/main" id="{5D4B5075-9FF5-4E87-B435-7E4842F8D502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10" name="Google Shape;586;p13">
              <a:extLst>
                <a:ext uri="{FF2B5EF4-FFF2-40B4-BE49-F238E27FC236}">
                  <a16:creationId xmlns:a16="http://schemas.microsoft.com/office/drawing/2014/main" id="{28ACACAE-AD99-4C4B-A012-044C510EBBED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1" name="Google Shape;587;p13">
              <a:extLst>
                <a:ext uri="{FF2B5EF4-FFF2-40B4-BE49-F238E27FC236}">
                  <a16:creationId xmlns:a16="http://schemas.microsoft.com/office/drawing/2014/main" id="{7BCE2F18-3ECF-42F0-B1A1-C6119C2024FF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588;p13">
            <a:extLst>
              <a:ext uri="{FF2B5EF4-FFF2-40B4-BE49-F238E27FC236}">
                <a16:creationId xmlns:a16="http://schemas.microsoft.com/office/drawing/2014/main" id="{8AFC18D6-1CE6-4E92-A3E5-E8DBE2002EB3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03</a:t>
            </a:r>
          </a:p>
        </p:txBody>
      </p:sp>
      <p:grpSp>
        <p:nvGrpSpPr>
          <p:cNvPr id="113" name="Google Shape;590;p13">
            <a:extLst>
              <a:ext uri="{FF2B5EF4-FFF2-40B4-BE49-F238E27FC236}">
                <a16:creationId xmlns:a16="http://schemas.microsoft.com/office/drawing/2014/main" id="{A7FBFCBA-5F38-46C6-932B-9FEFA80D126A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14" name="Google Shape;591;p13">
              <a:extLst>
                <a:ext uri="{FF2B5EF4-FFF2-40B4-BE49-F238E27FC236}">
                  <a16:creationId xmlns:a16="http://schemas.microsoft.com/office/drawing/2014/main" id="{A9348796-A66F-490D-A958-1222664E89DF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42" name="Google Shape;592;p13">
                <a:extLst>
                  <a:ext uri="{FF2B5EF4-FFF2-40B4-BE49-F238E27FC236}">
                    <a16:creationId xmlns:a16="http://schemas.microsoft.com/office/drawing/2014/main" id="{7674D1BD-4ED1-48EF-8215-2F619131F49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3" name="Google Shape;593;p13">
                <a:extLst>
                  <a:ext uri="{FF2B5EF4-FFF2-40B4-BE49-F238E27FC236}">
                    <a16:creationId xmlns:a16="http://schemas.microsoft.com/office/drawing/2014/main" id="{35C6B47C-CDCF-4D42-BB1A-F0032A399792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" name="Google Shape;594;p13">
              <a:extLst>
                <a:ext uri="{FF2B5EF4-FFF2-40B4-BE49-F238E27FC236}">
                  <a16:creationId xmlns:a16="http://schemas.microsoft.com/office/drawing/2014/main" id="{C954D992-A1EB-42DE-9B58-1604315A42D8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40" name="Google Shape;595;p13">
                <a:extLst>
                  <a:ext uri="{FF2B5EF4-FFF2-40B4-BE49-F238E27FC236}">
                    <a16:creationId xmlns:a16="http://schemas.microsoft.com/office/drawing/2014/main" id="{241BEF41-97AA-4912-98FB-044D40427329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1" name="Google Shape;596;p13">
                <a:extLst>
                  <a:ext uri="{FF2B5EF4-FFF2-40B4-BE49-F238E27FC236}">
                    <a16:creationId xmlns:a16="http://schemas.microsoft.com/office/drawing/2014/main" id="{A70F72CC-4AC2-49AB-A543-A71E53E7D83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" name="Google Shape;597;p13">
              <a:extLst>
                <a:ext uri="{FF2B5EF4-FFF2-40B4-BE49-F238E27FC236}">
                  <a16:creationId xmlns:a16="http://schemas.microsoft.com/office/drawing/2014/main" id="{2E9DC35E-0065-4C10-AF82-E682AF0083C9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38" name="Google Shape;598;p13">
                <a:extLst>
                  <a:ext uri="{FF2B5EF4-FFF2-40B4-BE49-F238E27FC236}">
                    <a16:creationId xmlns:a16="http://schemas.microsoft.com/office/drawing/2014/main" id="{0014F80E-55E1-4A7C-B8A6-BF5977D414DE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" name="Google Shape;599;p13">
                <a:extLst>
                  <a:ext uri="{FF2B5EF4-FFF2-40B4-BE49-F238E27FC236}">
                    <a16:creationId xmlns:a16="http://schemas.microsoft.com/office/drawing/2014/main" id="{FA133755-B85D-4D6B-A002-468FFBE8592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" name="Google Shape;600;p13">
              <a:extLst>
                <a:ext uri="{FF2B5EF4-FFF2-40B4-BE49-F238E27FC236}">
                  <a16:creationId xmlns:a16="http://schemas.microsoft.com/office/drawing/2014/main" id="{1661763E-C98F-4042-90DD-6C4A1515B09D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36" name="Google Shape;601;p13">
                <a:extLst>
                  <a:ext uri="{FF2B5EF4-FFF2-40B4-BE49-F238E27FC236}">
                    <a16:creationId xmlns:a16="http://schemas.microsoft.com/office/drawing/2014/main" id="{8543876A-4789-4217-BD99-5954A8900B2F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7" name="Google Shape;602;p13">
                <a:extLst>
                  <a:ext uri="{FF2B5EF4-FFF2-40B4-BE49-F238E27FC236}">
                    <a16:creationId xmlns:a16="http://schemas.microsoft.com/office/drawing/2014/main" id="{4BBC5436-11BB-4A84-9063-BB5C294AC0A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603;p13">
              <a:extLst>
                <a:ext uri="{FF2B5EF4-FFF2-40B4-BE49-F238E27FC236}">
                  <a16:creationId xmlns:a16="http://schemas.microsoft.com/office/drawing/2014/main" id="{3AFD4BCD-1625-43B9-82FD-EF21EF3B6CDC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34" name="Google Shape;604;p13">
                <a:extLst>
                  <a:ext uri="{FF2B5EF4-FFF2-40B4-BE49-F238E27FC236}">
                    <a16:creationId xmlns:a16="http://schemas.microsoft.com/office/drawing/2014/main" id="{1CE4CFB1-6B7B-4F06-A09C-9C0262C7535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5" name="Google Shape;605;p13">
                <a:extLst>
                  <a:ext uri="{FF2B5EF4-FFF2-40B4-BE49-F238E27FC236}">
                    <a16:creationId xmlns:a16="http://schemas.microsoft.com/office/drawing/2014/main" id="{9FEF93ED-2CE2-4A10-9E80-8EDEA522F1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606;p13">
              <a:extLst>
                <a:ext uri="{FF2B5EF4-FFF2-40B4-BE49-F238E27FC236}">
                  <a16:creationId xmlns:a16="http://schemas.microsoft.com/office/drawing/2014/main" id="{702BD52E-7F32-49D5-88A1-D0B5B611EDFF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32" name="Google Shape;607;p13">
                <a:extLst>
                  <a:ext uri="{FF2B5EF4-FFF2-40B4-BE49-F238E27FC236}">
                    <a16:creationId xmlns:a16="http://schemas.microsoft.com/office/drawing/2014/main" id="{85ADE167-6947-4B6E-B690-949341ECEF25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3" name="Google Shape;608;p13">
                <a:extLst>
                  <a:ext uri="{FF2B5EF4-FFF2-40B4-BE49-F238E27FC236}">
                    <a16:creationId xmlns:a16="http://schemas.microsoft.com/office/drawing/2014/main" id="{BF5CF580-C05F-4DB1-B5B5-8E8CF9D4BF0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609;p13">
              <a:extLst>
                <a:ext uri="{FF2B5EF4-FFF2-40B4-BE49-F238E27FC236}">
                  <a16:creationId xmlns:a16="http://schemas.microsoft.com/office/drawing/2014/main" id="{7B846F92-B0B4-4393-82CA-4C27D844B35F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30" name="Google Shape;610;p13">
                <a:extLst>
                  <a:ext uri="{FF2B5EF4-FFF2-40B4-BE49-F238E27FC236}">
                    <a16:creationId xmlns:a16="http://schemas.microsoft.com/office/drawing/2014/main" id="{FA9810A4-DF76-4CDF-A56D-D90BA7ACCA9C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1" name="Google Shape;611;p13">
                <a:extLst>
                  <a:ext uri="{FF2B5EF4-FFF2-40B4-BE49-F238E27FC236}">
                    <a16:creationId xmlns:a16="http://schemas.microsoft.com/office/drawing/2014/main" id="{7183B71C-29EA-4FB8-8952-8BD17914212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612;p13">
              <a:extLst>
                <a:ext uri="{FF2B5EF4-FFF2-40B4-BE49-F238E27FC236}">
                  <a16:creationId xmlns:a16="http://schemas.microsoft.com/office/drawing/2014/main" id="{F01B9289-6DB3-47E6-8E7C-7820C2175165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28" name="Google Shape;613;p13">
                <a:extLst>
                  <a:ext uri="{FF2B5EF4-FFF2-40B4-BE49-F238E27FC236}">
                    <a16:creationId xmlns:a16="http://schemas.microsoft.com/office/drawing/2014/main" id="{5C555E9F-B72B-48F0-AE0A-217AB1684775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9" name="Google Shape;614;p13">
                <a:extLst>
                  <a:ext uri="{FF2B5EF4-FFF2-40B4-BE49-F238E27FC236}">
                    <a16:creationId xmlns:a16="http://schemas.microsoft.com/office/drawing/2014/main" id="{ADEF2FB3-A2EF-4602-BFAB-123CC1C0783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" name="Google Shape;615;p13">
              <a:extLst>
                <a:ext uri="{FF2B5EF4-FFF2-40B4-BE49-F238E27FC236}">
                  <a16:creationId xmlns:a16="http://schemas.microsoft.com/office/drawing/2014/main" id="{3567904F-CAA7-40DD-8350-3B2AA9650B9B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26" name="Google Shape;616;p13">
                <a:extLst>
                  <a:ext uri="{FF2B5EF4-FFF2-40B4-BE49-F238E27FC236}">
                    <a16:creationId xmlns:a16="http://schemas.microsoft.com/office/drawing/2014/main" id="{3E62CD94-BBE3-46D7-A30D-AD161503C1D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7" name="Google Shape;617;p13">
                <a:extLst>
                  <a:ext uri="{FF2B5EF4-FFF2-40B4-BE49-F238E27FC236}">
                    <a16:creationId xmlns:a16="http://schemas.microsoft.com/office/drawing/2014/main" id="{3FCB3CC9-680E-464E-AAA3-15011AD6E9D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618;p13">
              <a:extLst>
                <a:ext uri="{FF2B5EF4-FFF2-40B4-BE49-F238E27FC236}">
                  <a16:creationId xmlns:a16="http://schemas.microsoft.com/office/drawing/2014/main" id="{624BCB1D-081B-46A0-9E32-E24DB13E06C9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24" name="Google Shape;619;p13">
                <a:extLst>
                  <a:ext uri="{FF2B5EF4-FFF2-40B4-BE49-F238E27FC236}">
                    <a16:creationId xmlns:a16="http://schemas.microsoft.com/office/drawing/2014/main" id="{441E2CAD-B334-4FC7-A7B1-75A95FB4B46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5" name="Google Shape;620;p13">
                <a:extLst>
                  <a:ext uri="{FF2B5EF4-FFF2-40B4-BE49-F238E27FC236}">
                    <a16:creationId xmlns:a16="http://schemas.microsoft.com/office/drawing/2014/main" id="{94B5B32E-DFA6-43B8-BF88-061628FD81B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097EC30C-0C34-418E-A5E4-4E2D28EA9421}"/>
              </a:ext>
            </a:extLst>
          </p:cNvPr>
          <p:cNvSpPr txBox="1"/>
          <p:nvPr/>
        </p:nvSpPr>
        <p:spPr>
          <a:xfrm>
            <a:off x="993227" y="5531498"/>
            <a:ext cx="1101252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1)Strong understanding of OOP concepts and Java syntax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2)Familiarity with data structures and algorithms</a:t>
            </a:r>
          </a:p>
        </p:txBody>
      </p:sp>
      <p:sp>
        <p:nvSpPr>
          <p:cNvPr id="145" name="Google Shape;581;p13">
            <a:extLst>
              <a:ext uri="{FF2B5EF4-FFF2-40B4-BE49-F238E27FC236}">
                <a16:creationId xmlns:a16="http://schemas.microsoft.com/office/drawing/2014/main" id="{B560B227-67B4-400D-8949-8B1C365CB682}"/>
              </a:ext>
            </a:extLst>
          </p:cNvPr>
          <p:cNvSpPr txBox="1"/>
          <p:nvPr/>
        </p:nvSpPr>
        <p:spPr>
          <a:xfrm>
            <a:off x="1109190" y="3700548"/>
            <a:ext cx="12661639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r>
              <a:rPr lang="en-US" sz="6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:-</a:t>
            </a:r>
            <a:endParaRPr sz="66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29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44" grpId="0"/>
      <p:bldP spid="14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655;p15">
            <a:extLst>
              <a:ext uri="{FF2B5EF4-FFF2-40B4-BE49-F238E27FC236}">
                <a16:creationId xmlns:a16="http://schemas.microsoft.com/office/drawing/2014/main" id="{B4D73171-3B05-408A-B988-F13D5EE881A2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3" name="Google Shape;656;p15">
              <a:extLst>
                <a:ext uri="{FF2B5EF4-FFF2-40B4-BE49-F238E27FC236}">
                  <a16:creationId xmlns:a16="http://schemas.microsoft.com/office/drawing/2014/main" id="{84CD8A0A-E6BE-4827-BA2B-2584C220F309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657;p15">
                <a:extLst>
                  <a:ext uri="{FF2B5EF4-FFF2-40B4-BE49-F238E27FC236}">
                    <a16:creationId xmlns:a16="http://schemas.microsoft.com/office/drawing/2014/main" id="{B5493876-33B7-4030-81A8-33AE230950AE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658;p15">
                <a:extLst>
                  <a:ext uri="{FF2B5EF4-FFF2-40B4-BE49-F238E27FC236}">
                    <a16:creationId xmlns:a16="http://schemas.microsoft.com/office/drawing/2014/main" id="{80773E2F-DA76-4527-AA34-7ECEE2CD6BE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" name="Google Shape;659;p15">
              <a:extLst>
                <a:ext uri="{FF2B5EF4-FFF2-40B4-BE49-F238E27FC236}">
                  <a16:creationId xmlns:a16="http://schemas.microsoft.com/office/drawing/2014/main" id="{9E135C2A-05B5-4BD5-9FF7-1BA1597F14E7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5" name="Google Shape;660;p15">
                <a:extLst>
                  <a:ext uri="{FF2B5EF4-FFF2-40B4-BE49-F238E27FC236}">
                    <a16:creationId xmlns:a16="http://schemas.microsoft.com/office/drawing/2014/main" id="{A1AAE8A5-B854-4EB0-A8BC-C1F8FFCBD97F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661;p15">
                <a:extLst>
                  <a:ext uri="{FF2B5EF4-FFF2-40B4-BE49-F238E27FC236}">
                    <a16:creationId xmlns:a16="http://schemas.microsoft.com/office/drawing/2014/main" id="{DA54B385-D5BE-4A97-B8F0-C779E41E63D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" name="Google Shape;662;p15">
              <a:extLst>
                <a:ext uri="{FF2B5EF4-FFF2-40B4-BE49-F238E27FC236}">
                  <a16:creationId xmlns:a16="http://schemas.microsoft.com/office/drawing/2014/main" id="{B6659048-08BA-4902-99E1-68D1A79C7D35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" name="Google Shape;663;p15">
              <a:extLst>
                <a:ext uri="{FF2B5EF4-FFF2-40B4-BE49-F238E27FC236}">
                  <a16:creationId xmlns:a16="http://schemas.microsoft.com/office/drawing/2014/main" id="{EB1CEBCB-3B8C-4084-BD82-A6C31C91D8CD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664;p15">
                <a:extLst>
                  <a:ext uri="{FF2B5EF4-FFF2-40B4-BE49-F238E27FC236}">
                    <a16:creationId xmlns:a16="http://schemas.microsoft.com/office/drawing/2014/main" id="{07DC6B8F-E74C-403B-835A-29A44460AB2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665;p15">
                <a:extLst>
                  <a:ext uri="{FF2B5EF4-FFF2-40B4-BE49-F238E27FC236}">
                    <a16:creationId xmlns:a16="http://schemas.microsoft.com/office/drawing/2014/main" id="{8C26615E-F807-43B6-9EB6-2D2110913919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666;p15">
              <a:extLst>
                <a:ext uri="{FF2B5EF4-FFF2-40B4-BE49-F238E27FC236}">
                  <a16:creationId xmlns:a16="http://schemas.microsoft.com/office/drawing/2014/main" id="{87982BAA-69B9-472A-A901-7182CB1322E5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667;p15">
                <a:extLst>
                  <a:ext uri="{FF2B5EF4-FFF2-40B4-BE49-F238E27FC236}">
                    <a16:creationId xmlns:a16="http://schemas.microsoft.com/office/drawing/2014/main" id="{119A352F-BE06-4EFC-BD4A-5F9D5E5CED9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668;p15">
                <a:extLst>
                  <a:ext uri="{FF2B5EF4-FFF2-40B4-BE49-F238E27FC236}">
                    <a16:creationId xmlns:a16="http://schemas.microsoft.com/office/drawing/2014/main" id="{439B71B3-1AB1-445C-9131-CA44F4EB4120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669;p15">
              <a:extLst>
                <a:ext uri="{FF2B5EF4-FFF2-40B4-BE49-F238E27FC236}">
                  <a16:creationId xmlns:a16="http://schemas.microsoft.com/office/drawing/2014/main" id="{E55B2C62-A0D3-41A8-B5F5-4CCF8E7104C2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" name="Google Shape;670;p15">
                <a:extLst>
                  <a:ext uri="{FF2B5EF4-FFF2-40B4-BE49-F238E27FC236}">
                    <a16:creationId xmlns:a16="http://schemas.microsoft.com/office/drawing/2014/main" id="{C4D69308-FB6A-4D63-B83F-3A529F3F49D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" name="Google Shape;671;p15">
                <a:extLst>
                  <a:ext uri="{FF2B5EF4-FFF2-40B4-BE49-F238E27FC236}">
                    <a16:creationId xmlns:a16="http://schemas.microsoft.com/office/drawing/2014/main" id="{56CA3EC3-D766-4B41-98B2-87D32B03449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" name="Google Shape;672;p15">
            <a:extLst>
              <a:ext uri="{FF2B5EF4-FFF2-40B4-BE49-F238E27FC236}">
                <a16:creationId xmlns:a16="http://schemas.microsoft.com/office/drawing/2014/main" id="{301CA80A-D361-403B-A62A-7EB479241D1A}"/>
              </a:ext>
            </a:extLst>
          </p:cNvPr>
          <p:cNvSpPr txBox="1"/>
          <p:nvPr/>
        </p:nvSpPr>
        <p:spPr>
          <a:xfrm>
            <a:off x="1028700" y="4339300"/>
            <a:ext cx="114972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Java is a widely-used, object-oriented programming language that enables cross-platform development through the Java Virtual Machine (JVM). It’s known for its stability, security in building web, mobile, and desktop applications.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20" name="Google Shape;673;p15">
            <a:extLst>
              <a:ext uri="{FF2B5EF4-FFF2-40B4-BE49-F238E27FC236}">
                <a16:creationId xmlns:a16="http://schemas.microsoft.com/office/drawing/2014/main" id="{5076D1A9-AA8C-4B55-9414-3E6AA775A470}"/>
              </a:ext>
            </a:extLst>
          </p:cNvPr>
          <p:cNvGrpSpPr/>
          <p:nvPr/>
        </p:nvGrpSpPr>
        <p:grpSpPr>
          <a:xfrm>
            <a:off x="12526014" y="6613703"/>
            <a:ext cx="4886815" cy="2644597"/>
            <a:chOff x="0" y="-208563"/>
            <a:chExt cx="6515753" cy="3526129"/>
          </a:xfrm>
        </p:grpSpPr>
        <p:grpSp>
          <p:nvGrpSpPr>
            <p:cNvPr id="21" name="Google Shape;674;p15">
              <a:extLst>
                <a:ext uri="{FF2B5EF4-FFF2-40B4-BE49-F238E27FC236}">
                  <a16:creationId xmlns:a16="http://schemas.microsoft.com/office/drawing/2014/main" id="{9E184C23-B599-47C2-9CAF-454D1A7DC60A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49" name="Google Shape;675;p15">
                <a:extLst>
                  <a:ext uri="{FF2B5EF4-FFF2-40B4-BE49-F238E27FC236}">
                    <a16:creationId xmlns:a16="http://schemas.microsoft.com/office/drawing/2014/main" id="{2C50FA34-EF89-4555-B2AD-578F35DC46E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76;p15">
                <a:extLst>
                  <a:ext uri="{FF2B5EF4-FFF2-40B4-BE49-F238E27FC236}">
                    <a16:creationId xmlns:a16="http://schemas.microsoft.com/office/drawing/2014/main" id="{76521F36-C130-4075-84C6-722471CB043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677;p15">
              <a:extLst>
                <a:ext uri="{FF2B5EF4-FFF2-40B4-BE49-F238E27FC236}">
                  <a16:creationId xmlns:a16="http://schemas.microsoft.com/office/drawing/2014/main" id="{A66E33D9-C3F5-414E-8110-0641252F8DE3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47" name="Google Shape;678;p15">
                <a:extLst>
                  <a:ext uri="{FF2B5EF4-FFF2-40B4-BE49-F238E27FC236}">
                    <a16:creationId xmlns:a16="http://schemas.microsoft.com/office/drawing/2014/main" id="{4DCE7C38-F395-4A8E-8A18-257902801053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79;p15">
                <a:extLst>
                  <a:ext uri="{FF2B5EF4-FFF2-40B4-BE49-F238E27FC236}">
                    <a16:creationId xmlns:a16="http://schemas.microsoft.com/office/drawing/2014/main" id="{8B06F8A0-A853-48A1-A6D5-20B9B9BE77A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680;p15">
              <a:extLst>
                <a:ext uri="{FF2B5EF4-FFF2-40B4-BE49-F238E27FC236}">
                  <a16:creationId xmlns:a16="http://schemas.microsoft.com/office/drawing/2014/main" id="{1D33F9B7-2C0D-4004-9624-06038ECD2136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45" name="Google Shape;681;p15">
                <a:extLst>
                  <a:ext uri="{FF2B5EF4-FFF2-40B4-BE49-F238E27FC236}">
                    <a16:creationId xmlns:a16="http://schemas.microsoft.com/office/drawing/2014/main" id="{F561006E-22E8-4704-91C1-F62D08501ADB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82;p15">
                <a:extLst>
                  <a:ext uri="{FF2B5EF4-FFF2-40B4-BE49-F238E27FC236}">
                    <a16:creationId xmlns:a16="http://schemas.microsoft.com/office/drawing/2014/main" id="{2FE8AC59-9F0D-4382-A19B-2BE1C9B1B28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683;p15">
              <a:extLst>
                <a:ext uri="{FF2B5EF4-FFF2-40B4-BE49-F238E27FC236}">
                  <a16:creationId xmlns:a16="http://schemas.microsoft.com/office/drawing/2014/main" id="{8310E455-DF62-4D9A-AB1C-155C2C69F8E2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3" name="Google Shape;684;p15">
                <a:extLst>
                  <a:ext uri="{FF2B5EF4-FFF2-40B4-BE49-F238E27FC236}">
                    <a16:creationId xmlns:a16="http://schemas.microsoft.com/office/drawing/2014/main" id="{432ACDDD-18A8-49D7-B4D5-63520E555F0B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85;p15">
                <a:extLst>
                  <a:ext uri="{FF2B5EF4-FFF2-40B4-BE49-F238E27FC236}">
                    <a16:creationId xmlns:a16="http://schemas.microsoft.com/office/drawing/2014/main" id="{137336C0-FFD1-49E4-8789-9346EADCEF9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686;p15">
              <a:extLst>
                <a:ext uri="{FF2B5EF4-FFF2-40B4-BE49-F238E27FC236}">
                  <a16:creationId xmlns:a16="http://schemas.microsoft.com/office/drawing/2014/main" id="{025A2D55-40E4-40BD-AC2A-3B3844DD9EAC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1" name="Google Shape;687;p15">
                <a:extLst>
                  <a:ext uri="{FF2B5EF4-FFF2-40B4-BE49-F238E27FC236}">
                    <a16:creationId xmlns:a16="http://schemas.microsoft.com/office/drawing/2014/main" id="{5F5BCA73-1987-4C0F-B099-BF8FE1C51624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88;p15">
                <a:extLst>
                  <a:ext uri="{FF2B5EF4-FFF2-40B4-BE49-F238E27FC236}">
                    <a16:creationId xmlns:a16="http://schemas.microsoft.com/office/drawing/2014/main" id="{5AE54E45-7AD3-4C6B-830C-963108020E6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689;p15">
              <a:extLst>
                <a:ext uri="{FF2B5EF4-FFF2-40B4-BE49-F238E27FC236}">
                  <a16:creationId xmlns:a16="http://schemas.microsoft.com/office/drawing/2014/main" id="{E582F5AC-1995-4527-9412-EF2462C5FD89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39" name="Google Shape;690;p15">
                <a:extLst>
                  <a:ext uri="{FF2B5EF4-FFF2-40B4-BE49-F238E27FC236}">
                    <a16:creationId xmlns:a16="http://schemas.microsoft.com/office/drawing/2014/main" id="{847DC563-D084-4C75-92F0-F0E3CED32243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91;p15">
                <a:extLst>
                  <a:ext uri="{FF2B5EF4-FFF2-40B4-BE49-F238E27FC236}">
                    <a16:creationId xmlns:a16="http://schemas.microsoft.com/office/drawing/2014/main" id="{BFB97560-9702-40CF-A87E-06AD48A3876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692;p15">
              <a:extLst>
                <a:ext uri="{FF2B5EF4-FFF2-40B4-BE49-F238E27FC236}">
                  <a16:creationId xmlns:a16="http://schemas.microsoft.com/office/drawing/2014/main" id="{DEB84254-4BB1-4AAB-A453-1F9F46BF2A8B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37" name="Google Shape;693;p15">
                <a:extLst>
                  <a:ext uri="{FF2B5EF4-FFF2-40B4-BE49-F238E27FC236}">
                    <a16:creationId xmlns:a16="http://schemas.microsoft.com/office/drawing/2014/main" id="{F711A316-B74E-487A-8BF8-AD5A6B80C336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94;p15">
                <a:extLst>
                  <a:ext uri="{FF2B5EF4-FFF2-40B4-BE49-F238E27FC236}">
                    <a16:creationId xmlns:a16="http://schemas.microsoft.com/office/drawing/2014/main" id="{2FEB08BF-7B15-4C75-AE47-C5D404D149A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695;p15">
              <a:extLst>
                <a:ext uri="{FF2B5EF4-FFF2-40B4-BE49-F238E27FC236}">
                  <a16:creationId xmlns:a16="http://schemas.microsoft.com/office/drawing/2014/main" id="{415F0540-6A3A-4746-8C19-B375D8EC1B62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35" name="Google Shape;696;p15">
                <a:extLst>
                  <a:ext uri="{FF2B5EF4-FFF2-40B4-BE49-F238E27FC236}">
                    <a16:creationId xmlns:a16="http://schemas.microsoft.com/office/drawing/2014/main" id="{DD98E83D-E4F6-4C54-9A73-6F0E7BB97A8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6" name="Google Shape;697;p15">
                <a:extLst>
                  <a:ext uri="{FF2B5EF4-FFF2-40B4-BE49-F238E27FC236}">
                    <a16:creationId xmlns:a16="http://schemas.microsoft.com/office/drawing/2014/main" id="{2CA59BEC-234E-4EAC-9779-C8AC774BD60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698;p15">
              <a:extLst>
                <a:ext uri="{FF2B5EF4-FFF2-40B4-BE49-F238E27FC236}">
                  <a16:creationId xmlns:a16="http://schemas.microsoft.com/office/drawing/2014/main" id="{D41A13FA-CD56-42F8-B5BB-B07B82D6BE76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3" name="Google Shape;699;p15">
                <a:extLst>
                  <a:ext uri="{FF2B5EF4-FFF2-40B4-BE49-F238E27FC236}">
                    <a16:creationId xmlns:a16="http://schemas.microsoft.com/office/drawing/2014/main" id="{0D96DE4B-1029-402C-A087-D49E6FED0C9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4" name="Google Shape;700;p15">
                <a:extLst>
                  <a:ext uri="{FF2B5EF4-FFF2-40B4-BE49-F238E27FC236}">
                    <a16:creationId xmlns:a16="http://schemas.microsoft.com/office/drawing/2014/main" id="{8EA2E1B4-0AA2-4E85-9224-8A3BDFF2BED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701;p15">
              <a:extLst>
                <a:ext uri="{FF2B5EF4-FFF2-40B4-BE49-F238E27FC236}">
                  <a16:creationId xmlns:a16="http://schemas.microsoft.com/office/drawing/2014/main" id="{A708562E-09B6-48AE-984B-BB77F566531F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1" name="Google Shape;702;p15">
                <a:extLst>
                  <a:ext uri="{FF2B5EF4-FFF2-40B4-BE49-F238E27FC236}">
                    <a16:creationId xmlns:a16="http://schemas.microsoft.com/office/drawing/2014/main" id="{26FACABE-6C8B-41D5-93E5-1BC4A80C8F58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2" name="Google Shape;703;p15">
                <a:extLst>
                  <a:ext uri="{FF2B5EF4-FFF2-40B4-BE49-F238E27FC236}">
                    <a16:creationId xmlns:a16="http://schemas.microsoft.com/office/drawing/2014/main" id="{B6D12B40-FBE4-47A5-BB9B-98A549884A7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" name="Google Shape;704;p15">
            <a:extLst>
              <a:ext uri="{FF2B5EF4-FFF2-40B4-BE49-F238E27FC236}">
                <a16:creationId xmlns:a16="http://schemas.microsoft.com/office/drawing/2014/main" id="{5CF8FE07-0850-46CE-BEF3-E6716EAF26B1}"/>
              </a:ext>
            </a:extLst>
          </p:cNvPr>
          <p:cNvGrpSpPr/>
          <p:nvPr/>
        </p:nvGrpSpPr>
        <p:grpSpPr>
          <a:xfrm rot="10800000">
            <a:off x="11609617" y="1664778"/>
            <a:ext cx="3359805" cy="1818225"/>
            <a:chOff x="0" y="-143392"/>
            <a:chExt cx="4479740" cy="2424300"/>
          </a:xfrm>
        </p:grpSpPr>
        <p:grpSp>
          <p:nvGrpSpPr>
            <p:cNvPr id="52" name="Google Shape;705;p15">
              <a:extLst>
                <a:ext uri="{FF2B5EF4-FFF2-40B4-BE49-F238E27FC236}">
                  <a16:creationId xmlns:a16="http://schemas.microsoft.com/office/drawing/2014/main" id="{24925C0D-A9CD-40F4-A773-BB3A024284D3}"/>
                </a:ext>
              </a:extLst>
            </p:cNvPr>
            <p:cNvGrpSpPr/>
            <p:nvPr/>
          </p:nvGrpSpPr>
          <p:grpSpPr>
            <a:xfrm>
              <a:off x="2032520" y="1799391"/>
              <a:ext cx="2447220" cy="481517"/>
              <a:chOff x="0" y="-47625"/>
              <a:chExt cx="812800" cy="159927"/>
            </a:xfrm>
          </p:grpSpPr>
          <p:sp>
            <p:nvSpPr>
              <p:cNvPr id="80" name="Google Shape;706;p15">
                <a:extLst>
                  <a:ext uri="{FF2B5EF4-FFF2-40B4-BE49-F238E27FC236}">
                    <a16:creationId xmlns:a16="http://schemas.microsoft.com/office/drawing/2014/main" id="{ED7D8502-8299-44FA-BC65-2456A1EB891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1" name="Google Shape;707;p15">
                <a:extLst>
                  <a:ext uri="{FF2B5EF4-FFF2-40B4-BE49-F238E27FC236}">
                    <a16:creationId xmlns:a16="http://schemas.microsoft.com/office/drawing/2014/main" id="{1A8A347E-1B8E-4A23-811E-74DD3B16231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" name="Google Shape;708;p15">
              <a:extLst>
                <a:ext uri="{FF2B5EF4-FFF2-40B4-BE49-F238E27FC236}">
                  <a16:creationId xmlns:a16="http://schemas.microsoft.com/office/drawing/2014/main" id="{E44DF86F-6260-4998-B6B7-A7598FFC8364}"/>
                </a:ext>
              </a:extLst>
            </p:cNvPr>
            <p:cNvGrpSpPr/>
            <p:nvPr/>
          </p:nvGrpSpPr>
          <p:grpSpPr>
            <a:xfrm>
              <a:off x="1719300" y="1152216"/>
              <a:ext cx="2760439" cy="481517"/>
              <a:chOff x="0" y="-47625"/>
              <a:chExt cx="916830" cy="159927"/>
            </a:xfrm>
          </p:grpSpPr>
          <p:sp>
            <p:nvSpPr>
              <p:cNvPr id="78" name="Google Shape;709;p15">
                <a:extLst>
                  <a:ext uri="{FF2B5EF4-FFF2-40B4-BE49-F238E27FC236}">
                    <a16:creationId xmlns:a16="http://schemas.microsoft.com/office/drawing/2014/main" id="{7C063DA0-9DC8-495E-906B-7A2861B3BCBB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9" name="Google Shape;710;p15">
                <a:extLst>
                  <a:ext uri="{FF2B5EF4-FFF2-40B4-BE49-F238E27FC236}">
                    <a16:creationId xmlns:a16="http://schemas.microsoft.com/office/drawing/2014/main" id="{BDCCBF86-8245-4E5D-B51E-FA20A2B922A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711;p15">
              <a:extLst>
                <a:ext uri="{FF2B5EF4-FFF2-40B4-BE49-F238E27FC236}">
                  <a16:creationId xmlns:a16="http://schemas.microsoft.com/office/drawing/2014/main" id="{31F17CEC-B2C3-4106-8195-0D5456814915}"/>
                </a:ext>
              </a:extLst>
            </p:cNvPr>
            <p:cNvGrpSpPr/>
            <p:nvPr/>
          </p:nvGrpSpPr>
          <p:grpSpPr>
            <a:xfrm>
              <a:off x="1091420" y="-143392"/>
              <a:ext cx="1382275" cy="481517"/>
              <a:chOff x="0" y="-47625"/>
              <a:chExt cx="459098" cy="159927"/>
            </a:xfrm>
          </p:grpSpPr>
          <p:sp>
            <p:nvSpPr>
              <p:cNvPr id="76" name="Google Shape;712;p15">
                <a:extLst>
                  <a:ext uri="{FF2B5EF4-FFF2-40B4-BE49-F238E27FC236}">
                    <a16:creationId xmlns:a16="http://schemas.microsoft.com/office/drawing/2014/main" id="{EBD1E410-5597-4540-BDBD-314069ED7147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7" name="Google Shape;713;p15">
                <a:extLst>
                  <a:ext uri="{FF2B5EF4-FFF2-40B4-BE49-F238E27FC236}">
                    <a16:creationId xmlns:a16="http://schemas.microsoft.com/office/drawing/2014/main" id="{51274F90-9983-4390-891C-E41BF7562FB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714;p15">
              <a:extLst>
                <a:ext uri="{FF2B5EF4-FFF2-40B4-BE49-F238E27FC236}">
                  <a16:creationId xmlns:a16="http://schemas.microsoft.com/office/drawing/2014/main" id="{1BDB058C-4E47-4F2F-ADD0-F8C0D5810E34}"/>
                </a:ext>
              </a:extLst>
            </p:cNvPr>
            <p:cNvGrpSpPr/>
            <p:nvPr/>
          </p:nvGrpSpPr>
          <p:grpSpPr>
            <a:xfrm>
              <a:off x="2793195" y="504412"/>
              <a:ext cx="1686545" cy="481517"/>
              <a:chOff x="0" y="-47625"/>
              <a:chExt cx="560156" cy="159927"/>
            </a:xfrm>
          </p:grpSpPr>
          <p:sp>
            <p:nvSpPr>
              <p:cNvPr id="74" name="Google Shape;715;p15">
                <a:extLst>
                  <a:ext uri="{FF2B5EF4-FFF2-40B4-BE49-F238E27FC236}">
                    <a16:creationId xmlns:a16="http://schemas.microsoft.com/office/drawing/2014/main" id="{0576E624-BD1C-4A79-B879-E53559130212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" name="Google Shape;716;p15">
                <a:extLst>
                  <a:ext uri="{FF2B5EF4-FFF2-40B4-BE49-F238E27FC236}">
                    <a16:creationId xmlns:a16="http://schemas.microsoft.com/office/drawing/2014/main" id="{F265DA51-6AB6-4885-AF4A-0A76D7FA82E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" name="Google Shape;717;p15">
              <a:extLst>
                <a:ext uri="{FF2B5EF4-FFF2-40B4-BE49-F238E27FC236}">
                  <a16:creationId xmlns:a16="http://schemas.microsoft.com/office/drawing/2014/main" id="{428D3020-DB48-4B73-81DE-5AC21A12857F}"/>
                </a:ext>
              </a:extLst>
            </p:cNvPr>
            <p:cNvGrpSpPr/>
            <p:nvPr/>
          </p:nvGrpSpPr>
          <p:grpSpPr>
            <a:xfrm>
              <a:off x="3356989" y="-143392"/>
              <a:ext cx="1122751" cy="481517"/>
              <a:chOff x="0" y="-47625"/>
              <a:chExt cx="372901" cy="159927"/>
            </a:xfrm>
          </p:grpSpPr>
          <p:sp>
            <p:nvSpPr>
              <p:cNvPr id="72" name="Google Shape;718;p15">
                <a:extLst>
                  <a:ext uri="{FF2B5EF4-FFF2-40B4-BE49-F238E27FC236}">
                    <a16:creationId xmlns:a16="http://schemas.microsoft.com/office/drawing/2014/main" id="{A3F0E8D6-6CF0-4E7F-B1B8-220478DE2BF6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3" name="Google Shape;719;p15">
                <a:extLst>
                  <a:ext uri="{FF2B5EF4-FFF2-40B4-BE49-F238E27FC236}">
                    <a16:creationId xmlns:a16="http://schemas.microsoft.com/office/drawing/2014/main" id="{F597D0C3-07A1-472F-A2DD-1CFF3543D83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720;p15">
              <a:extLst>
                <a:ext uri="{FF2B5EF4-FFF2-40B4-BE49-F238E27FC236}">
                  <a16:creationId xmlns:a16="http://schemas.microsoft.com/office/drawing/2014/main" id="{66DFF9E5-EB39-40FE-A2BC-72164C9E6C29}"/>
                </a:ext>
              </a:extLst>
            </p:cNvPr>
            <p:cNvGrpSpPr/>
            <p:nvPr/>
          </p:nvGrpSpPr>
          <p:grpSpPr>
            <a:xfrm>
              <a:off x="475373" y="1152216"/>
              <a:ext cx="1122751" cy="481517"/>
              <a:chOff x="0" y="-47625"/>
              <a:chExt cx="372901" cy="159927"/>
            </a:xfrm>
          </p:grpSpPr>
          <p:sp>
            <p:nvSpPr>
              <p:cNvPr id="70" name="Google Shape;721;p15">
                <a:extLst>
                  <a:ext uri="{FF2B5EF4-FFF2-40B4-BE49-F238E27FC236}">
                    <a16:creationId xmlns:a16="http://schemas.microsoft.com/office/drawing/2014/main" id="{36C0E585-C0FE-4882-91D7-1900AA178056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1" name="Google Shape;722;p15">
                <a:extLst>
                  <a:ext uri="{FF2B5EF4-FFF2-40B4-BE49-F238E27FC236}">
                    <a16:creationId xmlns:a16="http://schemas.microsoft.com/office/drawing/2014/main" id="{9474E341-F8F2-4C8D-AC1D-284FBD16AD0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723;p15">
              <a:extLst>
                <a:ext uri="{FF2B5EF4-FFF2-40B4-BE49-F238E27FC236}">
                  <a16:creationId xmlns:a16="http://schemas.microsoft.com/office/drawing/2014/main" id="{733241C9-E755-4DB1-972E-4E68ADB3FE54}"/>
                </a:ext>
              </a:extLst>
            </p:cNvPr>
            <p:cNvGrpSpPr/>
            <p:nvPr/>
          </p:nvGrpSpPr>
          <p:grpSpPr>
            <a:xfrm>
              <a:off x="797541" y="1799391"/>
              <a:ext cx="1122751" cy="481517"/>
              <a:chOff x="0" y="-47625"/>
              <a:chExt cx="372901" cy="159927"/>
            </a:xfrm>
          </p:grpSpPr>
          <p:sp>
            <p:nvSpPr>
              <p:cNvPr id="68" name="Google Shape;724;p15">
                <a:extLst>
                  <a:ext uri="{FF2B5EF4-FFF2-40B4-BE49-F238E27FC236}">
                    <a16:creationId xmlns:a16="http://schemas.microsoft.com/office/drawing/2014/main" id="{E92CE5EE-87DF-49CF-AF64-5735911E83F1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9" name="Google Shape;725;p15">
                <a:extLst>
                  <a:ext uri="{FF2B5EF4-FFF2-40B4-BE49-F238E27FC236}">
                    <a16:creationId xmlns:a16="http://schemas.microsoft.com/office/drawing/2014/main" id="{15AC2FE0-ABC1-4064-9698-30FC010D2EC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" name="Google Shape;726;p15">
              <a:extLst>
                <a:ext uri="{FF2B5EF4-FFF2-40B4-BE49-F238E27FC236}">
                  <a16:creationId xmlns:a16="http://schemas.microsoft.com/office/drawing/2014/main" id="{73CBD6BB-13A9-4B7D-A329-0735C848F1C7}"/>
                </a:ext>
              </a:extLst>
            </p:cNvPr>
            <p:cNvGrpSpPr/>
            <p:nvPr/>
          </p:nvGrpSpPr>
          <p:grpSpPr>
            <a:xfrm>
              <a:off x="2032520" y="504412"/>
              <a:ext cx="684244" cy="481517"/>
              <a:chOff x="0" y="-47625"/>
              <a:chExt cx="227259" cy="159927"/>
            </a:xfrm>
          </p:grpSpPr>
          <p:sp>
            <p:nvSpPr>
              <p:cNvPr id="66" name="Google Shape;727;p15">
                <a:extLst>
                  <a:ext uri="{FF2B5EF4-FFF2-40B4-BE49-F238E27FC236}">
                    <a16:creationId xmlns:a16="http://schemas.microsoft.com/office/drawing/2014/main" id="{1BE67192-DEBE-4E50-B983-3A2365BBB7CC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7" name="Google Shape;728;p15">
                <a:extLst>
                  <a:ext uri="{FF2B5EF4-FFF2-40B4-BE49-F238E27FC236}">
                    <a16:creationId xmlns:a16="http://schemas.microsoft.com/office/drawing/2014/main" id="{27EAF413-6BEF-44BC-B62B-8A5FFCA8E48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729;p15">
              <a:extLst>
                <a:ext uri="{FF2B5EF4-FFF2-40B4-BE49-F238E27FC236}">
                  <a16:creationId xmlns:a16="http://schemas.microsoft.com/office/drawing/2014/main" id="{AE016635-4F63-4669-9AA6-BDCAC7707026}"/>
                </a:ext>
              </a:extLst>
            </p:cNvPr>
            <p:cNvGrpSpPr/>
            <p:nvPr/>
          </p:nvGrpSpPr>
          <p:grpSpPr>
            <a:xfrm>
              <a:off x="0" y="1799391"/>
              <a:ext cx="684244" cy="481517"/>
              <a:chOff x="0" y="-47625"/>
              <a:chExt cx="227259" cy="159927"/>
            </a:xfrm>
          </p:grpSpPr>
          <p:sp>
            <p:nvSpPr>
              <p:cNvPr id="64" name="Google Shape;730;p15">
                <a:extLst>
                  <a:ext uri="{FF2B5EF4-FFF2-40B4-BE49-F238E27FC236}">
                    <a16:creationId xmlns:a16="http://schemas.microsoft.com/office/drawing/2014/main" id="{3ED4AC43-2862-41F7-B7E5-FDCE8C63BC20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5" name="Google Shape;731;p15">
                <a:extLst>
                  <a:ext uri="{FF2B5EF4-FFF2-40B4-BE49-F238E27FC236}">
                    <a16:creationId xmlns:a16="http://schemas.microsoft.com/office/drawing/2014/main" id="{49785523-4362-4CC1-90BE-15CB7EE5C8C2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732;p15">
              <a:extLst>
                <a:ext uri="{FF2B5EF4-FFF2-40B4-BE49-F238E27FC236}">
                  <a16:creationId xmlns:a16="http://schemas.microsoft.com/office/drawing/2014/main" id="{6881D2A3-F8D5-4CBE-9FB2-7D24C487CBDE}"/>
                </a:ext>
              </a:extLst>
            </p:cNvPr>
            <p:cNvGrpSpPr/>
            <p:nvPr/>
          </p:nvGrpSpPr>
          <p:grpSpPr>
            <a:xfrm>
              <a:off x="2571886" y="-143392"/>
              <a:ext cx="684244" cy="481517"/>
              <a:chOff x="0" y="-47625"/>
              <a:chExt cx="227259" cy="159927"/>
            </a:xfrm>
          </p:grpSpPr>
          <p:sp>
            <p:nvSpPr>
              <p:cNvPr id="62" name="Google Shape;733;p15">
                <a:extLst>
                  <a:ext uri="{FF2B5EF4-FFF2-40B4-BE49-F238E27FC236}">
                    <a16:creationId xmlns:a16="http://schemas.microsoft.com/office/drawing/2014/main" id="{933A152A-9BCD-4BA1-A1F2-D38E09A0E5DF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3" name="Google Shape;734;p15">
                <a:extLst>
                  <a:ext uri="{FF2B5EF4-FFF2-40B4-BE49-F238E27FC236}">
                    <a16:creationId xmlns:a16="http://schemas.microsoft.com/office/drawing/2014/main" id="{D668EF91-83F7-40CB-BDB7-C91D5F6114B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2" name="Google Shape;735;p15">
            <a:extLst>
              <a:ext uri="{FF2B5EF4-FFF2-40B4-BE49-F238E27FC236}">
                <a16:creationId xmlns:a16="http://schemas.microsoft.com/office/drawing/2014/main" id="{3AA53AB1-D104-4E30-90C1-BBBBF57E5195}"/>
              </a:ext>
            </a:extLst>
          </p:cNvPr>
          <p:cNvGrpSpPr/>
          <p:nvPr/>
        </p:nvGrpSpPr>
        <p:grpSpPr>
          <a:xfrm>
            <a:off x="1028700" y="1497756"/>
            <a:ext cx="9356103" cy="1663607"/>
            <a:chOff x="0" y="-47625"/>
            <a:chExt cx="2667823" cy="474365"/>
          </a:xfrm>
        </p:grpSpPr>
        <p:sp>
          <p:nvSpPr>
            <p:cNvPr id="83" name="Google Shape;736;p15">
              <a:extLst>
                <a:ext uri="{FF2B5EF4-FFF2-40B4-BE49-F238E27FC236}">
                  <a16:creationId xmlns:a16="http://schemas.microsoft.com/office/drawing/2014/main" id="{5D197E4F-8A05-4C67-BC72-098A483BC07D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3240" y="0"/>
                  </a:moveTo>
                  <a:lnTo>
                    <a:pt x="2654584" y="0"/>
                  </a:lnTo>
                  <a:cubicBezTo>
                    <a:pt x="2658095" y="0"/>
                    <a:pt x="2661463" y="1395"/>
                    <a:pt x="2663945" y="3878"/>
                  </a:cubicBezTo>
                  <a:cubicBezTo>
                    <a:pt x="2666428" y="6361"/>
                    <a:pt x="2667823" y="9728"/>
                    <a:pt x="2667823" y="13240"/>
                  </a:cubicBezTo>
                  <a:lnTo>
                    <a:pt x="2667823" y="413501"/>
                  </a:lnTo>
                  <a:cubicBezTo>
                    <a:pt x="2667823" y="417012"/>
                    <a:pt x="2666428" y="420379"/>
                    <a:pt x="2663945" y="422862"/>
                  </a:cubicBezTo>
                  <a:cubicBezTo>
                    <a:pt x="2661463" y="425345"/>
                    <a:pt x="2658095" y="426740"/>
                    <a:pt x="2654584" y="426740"/>
                  </a:cubicBezTo>
                  <a:lnTo>
                    <a:pt x="13240" y="426740"/>
                  </a:lnTo>
                  <a:cubicBezTo>
                    <a:pt x="9728" y="426740"/>
                    <a:pt x="6361" y="425345"/>
                    <a:pt x="3878" y="422862"/>
                  </a:cubicBezTo>
                  <a:cubicBezTo>
                    <a:pt x="1395" y="420379"/>
                    <a:pt x="0" y="417012"/>
                    <a:pt x="0" y="413501"/>
                  </a:cubicBezTo>
                  <a:lnTo>
                    <a:pt x="0" y="13240"/>
                  </a:lnTo>
                  <a:cubicBezTo>
                    <a:pt x="0" y="9728"/>
                    <a:pt x="1395" y="6361"/>
                    <a:pt x="3878" y="3878"/>
                  </a:cubicBezTo>
                  <a:cubicBezTo>
                    <a:pt x="6361" y="1395"/>
                    <a:pt x="9728" y="0"/>
                    <a:pt x="13240" y="0"/>
                  </a:cubicBezTo>
                  <a:close/>
                </a:path>
              </a:pathLst>
            </a:custGeom>
            <a:solidFill>
              <a:srgbClr val="8C5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4" name="Google Shape;737;p15">
              <a:extLst>
                <a:ext uri="{FF2B5EF4-FFF2-40B4-BE49-F238E27FC236}">
                  <a16:creationId xmlns:a16="http://schemas.microsoft.com/office/drawing/2014/main" id="{2E0B3ED5-1E4B-4A8F-9769-E547B3B7A377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" name="Google Shape;738;p15">
            <a:extLst>
              <a:ext uri="{FF2B5EF4-FFF2-40B4-BE49-F238E27FC236}">
                <a16:creationId xmlns:a16="http://schemas.microsoft.com/office/drawing/2014/main" id="{17CA7957-5432-4E78-AC80-CE4AD50DA42B}"/>
              </a:ext>
            </a:extLst>
          </p:cNvPr>
          <p:cNvGrpSpPr/>
          <p:nvPr/>
        </p:nvGrpSpPr>
        <p:grpSpPr>
          <a:xfrm>
            <a:off x="1314613" y="1742000"/>
            <a:ext cx="9356103" cy="1663607"/>
            <a:chOff x="0" y="-47625"/>
            <a:chExt cx="2667823" cy="474365"/>
          </a:xfrm>
        </p:grpSpPr>
        <p:sp>
          <p:nvSpPr>
            <p:cNvPr id="86" name="Google Shape;739;p15">
              <a:extLst>
                <a:ext uri="{FF2B5EF4-FFF2-40B4-BE49-F238E27FC236}">
                  <a16:creationId xmlns:a16="http://schemas.microsoft.com/office/drawing/2014/main" id="{4C0D28F1-C94D-4C59-92B1-98338E237D38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4895" y="0"/>
                  </a:moveTo>
                  <a:lnTo>
                    <a:pt x="2652929" y="0"/>
                  </a:lnTo>
                  <a:cubicBezTo>
                    <a:pt x="2656879" y="0"/>
                    <a:pt x="2660667" y="1569"/>
                    <a:pt x="2663461" y="4363"/>
                  </a:cubicBezTo>
                  <a:cubicBezTo>
                    <a:pt x="2666254" y="7156"/>
                    <a:pt x="2667823" y="10944"/>
                    <a:pt x="2667823" y="14895"/>
                  </a:cubicBezTo>
                  <a:lnTo>
                    <a:pt x="2667823" y="411846"/>
                  </a:lnTo>
                  <a:cubicBezTo>
                    <a:pt x="2667823" y="420072"/>
                    <a:pt x="2661155" y="426740"/>
                    <a:pt x="2652929" y="426740"/>
                  </a:cubicBezTo>
                  <a:lnTo>
                    <a:pt x="14895" y="426740"/>
                  </a:lnTo>
                  <a:cubicBezTo>
                    <a:pt x="10944" y="426740"/>
                    <a:pt x="7156" y="425171"/>
                    <a:pt x="4363" y="422378"/>
                  </a:cubicBezTo>
                  <a:cubicBezTo>
                    <a:pt x="1569" y="419584"/>
                    <a:pt x="0" y="415796"/>
                    <a:pt x="0" y="411846"/>
                  </a:cubicBezTo>
                  <a:lnTo>
                    <a:pt x="0" y="14895"/>
                  </a:lnTo>
                  <a:cubicBezTo>
                    <a:pt x="0" y="6668"/>
                    <a:pt x="6668" y="0"/>
                    <a:pt x="14895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7" name="Google Shape;740;p15">
              <a:extLst>
                <a:ext uri="{FF2B5EF4-FFF2-40B4-BE49-F238E27FC236}">
                  <a16:creationId xmlns:a16="http://schemas.microsoft.com/office/drawing/2014/main" id="{D5A97AA9-E4D4-4E42-8534-B5D5C6A4C000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741;p15">
            <a:extLst>
              <a:ext uri="{FF2B5EF4-FFF2-40B4-BE49-F238E27FC236}">
                <a16:creationId xmlns:a16="http://schemas.microsoft.com/office/drawing/2014/main" id="{45A450CD-9C62-4CD3-811F-F5A78248B8CD}"/>
              </a:ext>
            </a:extLst>
          </p:cNvPr>
          <p:cNvSpPr txBox="1"/>
          <p:nvPr/>
        </p:nvSpPr>
        <p:spPr>
          <a:xfrm>
            <a:off x="1733497" y="2180783"/>
            <a:ext cx="8634874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endParaRPr sz="44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89" name="Google Shape;746;p16">
            <a:extLst>
              <a:ext uri="{FF2B5EF4-FFF2-40B4-BE49-F238E27FC236}">
                <a16:creationId xmlns:a16="http://schemas.microsoft.com/office/drawing/2014/main" id="{A3588DCD-CA92-4AF1-A5BA-E3E574834586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90" name="Google Shape;747;p16">
              <a:extLst>
                <a:ext uri="{FF2B5EF4-FFF2-40B4-BE49-F238E27FC236}">
                  <a16:creationId xmlns:a16="http://schemas.microsoft.com/office/drawing/2014/main" id="{FE302439-64C5-4286-9143-74AE99CC38F3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04" name="Google Shape;748;p16">
                <a:extLst>
                  <a:ext uri="{FF2B5EF4-FFF2-40B4-BE49-F238E27FC236}">
                    <a16:creationId xmlns:a16="http://schemas.microsoft.com/office/drawing/2014/main" id="{F9BF3299-85A5-4294-9DC6-114D817ED6D7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5" name="Google Shape;749;p16">
                <a:extLst>
                  <a:ext uri="{FF2B5EF4-FFF2-40B4-BE49-F238E27FC236}">
                    <a16:creationId xmlns:a16="http://schemas.microsoft.com/office/drawing/2014/main" id="{DD6D3AE5-D815-429E-9E0B-992F8015CA7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1" name="Google Shape;750;p16">
              <a:extLst>
                <a:ext uri="{FF2B5EF4-FFF2-40B4-BE49-F238E27FC236}">
                  <a16:creationId xmlns:a16="http://schemas.microsoft.com/office/drawing/2014/main" id="{7E409EC4-2BC5-4684-AE60-DE7FFB087927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02" name="Google Shape;751;p16">
                <a:extLst>
                  <a:ext uri="{FF2B5EF4-FFF2-40B4-BE49-F238E27FC236}">
                    <a16:creationId xmlns:a16="http://schemas.microsoft.com/office/drawing/2014/main" id="{F5BE82DB-AAFD-407B-B864-8572EC5B95D4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3" name="Google Shape;752;p16">
                <a:extLst>
                  <a:ext uri="{FF2B5EF4-FFF2-40B4-BE49-F238E27FC236}">
                    <a16:creationId xmlns:a16="http://schemas.microsoft.com/office/drawing/2014/main" id="{F6A842DA-8768-4B29-8E85-DA71A29E42B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2" name="Google Shape;753;p16">
              <a:extLst>
                <a:ext uri="{FF2B5EF4-FFF2-40B4-BE49-F238E27FC236}">
                  <a16:creationId xmlns:a16="http://schemas.microsoft.com/office/drawing/2014/main" id="{EC91A62B-F31C-4E3E-816B-5E133A13C6DC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3" name="Google Shape;754;p16">
              <a:extLst>
                <a:ext uri="{FF2B5EF4-FFF2-40B4-BE49-F238E27FC236}">
                  <a16:creationId xmlns:a16="http://schemas.microsoft.com/office/drawing/2014/main" id="{8F31F7FA-B7D9-4C73-A69A-DF5020AB1546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00" name="Google Shape;755;p16">
                <a:extLst>
                  <a:ext uri="{FF2B5EF4-FFF2-40B4-BE49-F238E27FC236}">
                    <a16:creationId xmlns:a16="http://schemas.microsoft.com/office/drawing/2014/main" id="{EEAF415D-03FA-4AD0-B7BB-AC9BCD7C398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1" name="Google Shape;756;p16">
                <a:extLst>
                  <a:ext uri="{FF2B5EF4-FFF2-40B4-BE49-F238E27FC236}">
                    <a16:creationId xmlns:a16="http://schemas.microsoft.com/office/drawing/2014/main" id="{13AD4AE5-C527-4B65-9412-664A90557AD6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" name="Google Shape;757;p16">
              <a:extLst>
                <a:ext uri="{FF2B5EF4-FFF2-40B4-BE49-F238E27FC236}">
                  <a16:creationId xmlns:a16="http://schemas.microsoft.com/office/drawing/2014/main" id="{7E3D4668-B5E7-4B23-8F68-8CE892B32E96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98" name="Google Shape;758;p16">
                <a:extLst>
                  <a:ext uri="{FF2B5EF4-FFF2-40B4-BE49-F238E27FC236}">
                    <a16:creationId xmlns:a16="http://schemas.microsoft.com/office/drawing/2014/main" id="{6C944FDA-0576-4BE0-9D8B-8D9BEDF2A0C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9" name="Google Shape;759;p16">
                <a:extLst>
                  <a:ext uri="{FF2B5EF4-FFF2-40B4-BE49-F238E27FC236}">
                    <a16:creationId xmlns:a16="http://schemas.microsoft.com/office/drawing/2014/main" id="{49685A5B-A0F4-4B4A-9BDA-A50021A5628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760;p16">
              <a:extLst>
                <a:ext uri="{FF2B5EF4-FFF2-40B4-BE49-F238E27FC236}">
                  <a16:creationId xmlns:a16="http://schemas.microsoft.com/office/drawing/2014/main" id="{99EEF36D-763C-432C-BA26-843245021B4C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6" name="Google Shape;761;p16">
                <a:extLst>
                  <a:ext uri="{FF2B5EF4-FFF2-40B4-BE49-F238E27FC236}">
                    <a16:creationId xmlns:a16="http://schemas.microsoft.com/office/drawing/2014/main" id="{96F341F4-2096-46D9-A5C5-D6A169C300D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7" name="Google Shape;762;p16">
                <a:extLst>
                  <a:ext uri="{FF2B5EF4-FFF2-40B4-BE49-F238E27FC236}">
                    <a16:creationId xmlns:a16="http://schemas.microsoft.com/office/drawing/2014/main" id="{1CDA9D69-9172-4DBC-B0AA-7296639BDC1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" name="Google Shape;582;p13">
            <a:extLst>
              <a:ext uri="{FF2B5EF4-FFF2-40B4-BE49-F238E27FC236}">
                <a16:creationId xmlns:a16="http://schemas.microsoft.com/office/drawing/2014/main" id="{ECBD41EE-0439-4EEB-973E-DEEA3F1FF492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07" name="Google Shape;583;p13">
              <a:extLst>
                <a:ext uri="{FF2B5EF4-FFF2-40B4-BE49-F238E27FC236}">
                  <a16:creationId xmlns:a16="http://schemas.microsoft.com/office/drawing/2014/main" id="{73764B84-3AD6-4F46-8374-4958920316A2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08" name="Google Shape;584;p13">
              <a:extLst>
                <a:ext uri="{FF2B5EF4-FFF2-40B4-BE49-F238E27FC236}">
                  <a16:creationId xmlns:a16="http://schemas.microsoft.com/office/drawing/2014/main" id="{0D0371E7-397E-4A20-9065-FDB61211166B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" name="Google Shape;585;p13">
            <a:extLst>
              <a:ext uri="{FF2B5EF4-FFF2-40B4-BE49-F238E27FC236}">
                <a16:creationId xmlns:a16="http://schemas.microsoft.com/office/drawing/2014/main" id="{C95575EF-A30D-4929-9FA6-705037BE7625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10" name="Google Shape;586;p13">
              <a:extLst>
                <a:ext uri="{FF2B5EF4-FFF2-40B4-BE49-F238E27FC236}">
                  <a16:creationId xmlns:a16="http://schemas.microsoft.com/office/drawing/2014/main" id="{825F3C02-7DD0-4FF1-8D32-E8F516DE5A6B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1" name="Google Shape;587;p13">
              <a:extLst>
                <a:ext uri="{FF2B5EF4-FFF2-40B4-BE49-F238E27FC236}">
                  <a16:creationId xmlns:a16="http://schemas.microsoft.com/office/drawing/2014/main" id="{CFDF04A6-166A-40A8-8108-D848E44C6624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588;p13">
            <a:extLst>
              <a:ext uri="{FF2B5EF4-FFF2-40B4-BE49-F238E27FC236}">
                <a16:creationId xmlns:a16="http://schemas.microsoft.com/office/drawing/2014/main" id="{534481E2-CF81-4B3A-BB3C-9DF1E878155D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03</a:t>
            </a:r>
          </a:p>
        </p:txBody>
      </p:sp>
      <p:grpSp>
        <p:nvGrpSpPr>
          <p:cNvPr id="113" name="Google Shape;590;p13">
            <a:extLst>
              <a:ext uri="{FF2B5EF4-FFF2-40B4-BE49-F238E27FC236}">
                <a16:creationId xmlns:a16="http://schemas.microsoft.com/office/drawing/2014/main" id="{D0FF98B6-B5E3-4662-A7D2-F86971697996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14" name="Google Shape;591;p13">
              <a:extLst>
                <a:ext uri="{FF2B5EF4-FFF2-40B4-BE49-F238E27FC236}">
                  <a16:creationId xmlns:a16="http://schemas.microsoft.com/office/drawing/2014/main" id="{11864088-39BC-485F-8547-C91BA6686FE3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42" name="Google Shape;592;p13">
                <a:extLst>
                  <a:ext uri="{FF2B5EF4-FFF2-40B4-BE49-F238E27FC236}">
                    <a16:creationId xmlns:a16="http://schemas.microsoft.com/office/drawing/2014/main" id="{23C09656-F620-442D-8D49-44987BAD876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3" name="Google Shape;593;p13">
                <a:extLst>
                  <a:ext uri="{FF2B5EF4-FFF2-40B4-BE49-F238E27FC236}">
                    <a16:creationId xmlns:a16="http://schemas.microsoft.com/office/drawing/2014/main" id="{8AF177AB-39CF-4D0A-9CE4-8990647EFE2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" name="Google Shape;594;p13">
              <a:extLst>
                <a:ext uri="{FF2B5EF4-FFF2-40B4-BE49-F238E27FC236}">
                  <a16:creationId xmlns:a16="http://schemas.microsoft.com/office/drawing/2014/main" id="{4F77CD96-D8FC-4848-A3A4-1434F5FD1084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40" name="Google Shape;595;p13">
                <a:extLst>
                  <a:ext uri="{FF2B5EF4-FFF2-40B4-BE49-F238E27FC236}">
                    <a16:creationId xmlns:a16="http://schemas.microsoft.com/office/drawing/2014/main" id="{E6D42D60-67CA-4C93-B3E6-0471796330C2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1" name="Google Shape;596;p13">
                <a:extLst>
                  <a:ext uri="{FF2B5EF4-FFF2-40B4-BE49-F238E27FC236}">
                    <a16:creationId xmlns:a16="http://schemas.microsoft.com/office/drawing/2014/main" id="{2DA3DEDB-E47A-404E-8E57-A1C71E73E0B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" name="Google Shape;597;p13">
              <a:extLst>
                <a:ext uri="{FF2B5EF4-FFF2-40B4-BE49-F238E27FC236}">
                  <a16:creationId xmlns:a16="http://schemas.microsoft.com/office/drawing/2014/main" id="{EF81B5E4-E0C2-41BF-A852-A069948EFF48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38" name="Google Shape;598;p13">
                <a:extLst>
                  <a:ext uri="{FF2B5EF4-FFF2-40B4-BE49-F238E27FC236}">
                    <a16:creationId xmlns:a16="http://schemas.microsoft.com/office/drawing/2014/main" id="{265CCE33-F6A0-419B-AC01-F406C395B8BC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" name="Google Shape;599;p13">
                <a:extLst>
                  <a:ext uri="{FF2B5EF4-FFF2-40B4-BE49-F238E27FC236}">
                    <a16:creationId xmlns:a16="http://schemas.microsoft.com/office/drawing/2014/main" id="{C79BD4AF-4897-49AB-9DCF-5B9F36D0B48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" name="Google Shape;600;p13">
              <a:extLst>
                <a:ext uri="{FF2B5EF4-FFF2-40B4-BE49-F238E27FC236}">
                  <a16:creationId xmlns:a16="http://schemas.microsoft.com/office/drawing/2014/main" id="{10E49E5E-39BF-4176-B7BD-8A25986CF309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36" name="Google Shape;601;p13">
                <a:extLst>
                  <a:ext uri="{FF2B5EF4-FFF2-40B4-BE49-F238E27FC236}">
                    <a16:creationId xmlns:a16="http://schemas.microsoft.com/office/drawing/2014/main" id="{CBC83BC4-8D4D-4B90-9435-B55F2850E811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7" name="Google Shape;602;p13">
                <a:extLst>
                  <a:ext uri="{FF2B5EF4-FFF2-40B4-BE49-F238E27FC236}">
                    <a16:creationId xmlns:a16="http://schemas.microsoft.com/office/drawing/2014/main" id="{5A60361B-28F8-4057-93CC-D6977E304ED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603;p13">
              <a:extLst>
                <a:ext uri="{FF2B5EF4-FFF2-40B4-BE49-F238E27FC236}">
                  <a16:creationId xmlns:a16="http://schemas.microsoft.com/office/drawing/2014/main" id="{66AFF1E4-C68E-469E-813F-6940706D9F9D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34" name="Google Shape;604;p13">
                <a:extLst>
                  <a:ext uri="{FF2B5EF4-FFF2-40B4-BE49-F238E27FC236}">
                    <a16:creationId xmlns:a16="http://schemas.microsoft.com/office/drawing/2014/main" id="{F25BF19C-55F5-4707-A21D-1622753026F2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5" name="Google Shape;605;p13">
                <a:extLst>
                  <a:ext uri="{FF2B5EF4-FFF2-40B4-BE49-F238E27FC236}">
                    <a16:creationId xmlns:a16="http://schemas.microsoft.com/office/drawing/2014/main" id="{36FF4E8F-612B-4095-9614-A772BD2D1D2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606;p13">
              <a:extLst>
                <a:ext uri="{FF2B5EF4-FFF2-40B4-BE49-F238E27FC236}">
                  <a16:creationId xmlns:a16="http://schemas.microsoft.com/office/drawing/2014/main" id="{9A523BE1-3A26-4006-9DA5-1990CE0D7DD2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32" name="Google Shape;607;p13">
                <a:extLst>
                  <a:ext uri="{FF2B5EF4-FFF2-40B4-BE49-F238E27FC236}">
                    <a16:creationId xmlns:a16="http://schemas.microsoft.com/office/drawing/2014/main" id="{38E679D8-D2DC-4443-9DD9-D10CF1117164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3" name="Google Shape;608;p13">
                <a:extLst>
                  <a:ext uri="{FF2B5EF4-FFF2-40B4-BE49-F238E27FC236}">
                    <a16:creationId xmlns:a16="http://schemas.microsoft.com/office/drawing/2014/main" id="{805D9842-C7B2-476C-841C-6249E0B08DA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609;p13">
              <a:extLst>
                <a:ext uri="{FF2B5EF4-FFF2-40B4-BE49-F238E27FC236}">
                  <a16:creationId xmlns:a16="http://schemas.microsoft.com/office/drawing/2014/main" id="{8DD9EEC3-11C0-404C-BDCC-03834A8D990E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30" name="Google Shape;610;p13">
                <a:extLst>
                  <a:ext uri="{FF2B5EF4-FFF2-40B4-BE49-F238E27FC236}">
                    <a16:creationId xmlns:a16="http://schemas.microsoft.com/office/drawing/2014/main" id="{05B66A47-3251-4AEC-AB22-42654A1468F0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1" name="Google Shape;611;p13">
                <a:extLst>
                  <a:ext uri="{FF2B5EF4-FFF2-40B4-BE49-F238E27FC236}">
                    <a16:creationId xmlns:a16="http://schemas.microsoft.com/office/drawing/2014/main" id="{DAD66D59-11D7-49D7-9B9F-EBB4DE7EF6D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612;p13">
              <a:extLst>
                <a:ext uri="{FF2B5EF4-FFF2-40B4-BE49-F238E27FC236}">
                  <a16:creationId xmlns:a16="http://schemas.microsoft.com/office/drawing/2014/main" id="{4FC762C8-72EA-4B96-8C00-655D32B6E44B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28" name="Google Shape;613;p13">
                <a:extLst>
                  <a:ext uri="{FF2B5EF4-FFF2-40B4-BE49-F238E27FC236}">
                    <a16:creationId xmlns:a16="http://schemas.microsoft.com/office/drawing/2014/main" id="{9556EC94-25B0-4168-A65B-3F491445E42B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9" name="Google Shape;614;p13">
                <a:extLst>
                  <a:ext uri="{FF2B5EF4-FFF2-40B4-BE49-F238E27FC236}">
                    <a16:creationId xmlns:a16="http://schemas.microsoft.com/office/drawing/2014/main" id="{EB70CB25-02A3-4427-9CE2-E7580008554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" name="Google Shape;615;p13">
              <a:extLst>
                <a:ext uri="{FF2B5EF4-FFF2-40B4-BE49-F238E27FC236}">
                  <a16:creationId xmlns:a16="http://schemas.microsoft.com/office/drawing/2014/main" id="{CB339835-C3AF-436B-9169-799F785992CF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26" name="Google Shape;616;p13">
                <a:extLst>
                  <a:ext uri="{FF2B5EF4-FFF2-40B4-BE49-F238E27FC236}">
                    <a16:creationId xmlns:a16="http://schemas.microsoft.com/office/drawing/2014/main" id="{D98D0781-A415-4DD7-8AE3-D35A489D156E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7" name="Google Shape;617;p13">
                <a:extLst>
                  <a:ext uri="{FF2B5EF4-FFF2-40B4-BE49-F238E27FC236}">
                    <a16:creationId xmlns:a16="http://schemas.microsoft.com/office/drawing/2014/main" id="{6DEBF97E-AC62-4BAA-96C8-0FAE32B3AA4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618;p13">
              <a:extLst>
                <a:ext uri="{FF2B5EF4-FFF2-40B4-BE49-F238E27FC236}">
                  <a16:creationId xmlns:a16="http://schemas.microsoft.com/office/drawing/2014/main" id="{6795EB39-1495-4DC2-9B43-FE1AC842A295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24" name="Google Shape;619;p13">
                <a:extLst>
                  <a:ext uri="{FF2B5EF4-FFF2-40B4-BE49-F238E27FC236}">
                    <a16:creationId xmlns:a16="http://schemas.microsoft.com/office/drawing/2014/main" id="{53C394C4-8F30-4E60-9B89-5C045A624FB4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5" name="Google Shape;620;p13">
                <a:extLst>
                  <a:ext uri="{FF2B5EF4-FFF2-40B4-BE49-F238E27FC236}">
                    <a16:creationId xmlns:a16="http://schemas.microsoft.com/office/drawing/2014/main" id="{0537E049-07AA-470A-B9E5-61123AEDBFB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1948B923-AF1C-4DE6-A849-99ECF945F761}"/>
              </a:ext>
            </a:extLst>
          </p:cNvPr>
          <p:cNvSpPr txBox="1"/>
          <p:nvPr/>
        </p:nvSpPr>
        <p:spPr>
          <a:xfrm>
            <a:off x="1018127" y="5531498"/>
            <a:ext cx="1101252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3)Proficiency in using IDEs like IntelliJ or Eclipse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4)Experience with frameworks such as Spring and Hibernate</a:t>
            </a:r>
          </a:p>
        </p:txBody>
      </p:sp>
      <p:sp>
        <p:nvSpPr>
          <p:cNvPr id="145" name="Google Shape;581;p13">
            <a:extLst>
              <a:ext uri="{FF2B5EF4-FFF2-40B4-BE49-F238E27FC236}">
                <a16:creationId xmlns:a16="http://schemas.microsoft.com/office/drawing/2014/main" id="{DBD223FB-63A1-493D-84EC-EB731892C7AE}"/>
              </a:ext>
            </a:extLst>
          </p:cNvPr>
          <p:cNvSpPr txBox="1"/>
          <p:nvPr/>
        </p:nvSpPr>
        <p:spPr>
          <a:xfrm>
            <a:off x="1109190" y="3700548"/>
            <a:ext cx="12661639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r>
              <a:rPr lang="en-US" sz="6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:-</a:t>
            </a:r>
            <a:endParaRPr sz="66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832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655;p15">
            <a:extLst>
              <a:ext uri="{FF2B5EF4-FFF2-40B4-BE49-F238E27FC236}">
                <a16:creationId xmlns:a16="http://schemas.microsoft.com/office/drawing/2014/main" id="{C3EC9E30-5715-4779-AA73-B75FC44E941F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5" name="Google Shape;656;p15">
              <a:extLst>
                <a:ext uri="{FF2B5EF4-FFF2-40B4-BE49-F238E27FC236}">
                  <a16:creationId xmlns:a16="http://schemas.microsoft.com/office/drawing/2014/main" id="{426E2ED0-42B0-48E2-8623-32181D0D843F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9" name="Google Shape;657;p15">
                <a:extLst>
                  <a:ext uri="{FF2B5EF4-FFF2-40B4-BE49-F238E27FC236}">
                    <a16:creationId xmlns:a16="http://schemas.microsoft.com/office/drawing/2014/main" id="{C2E17B24-39F1-4347-A925-CE7FB43349BA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20" name="Google Shape;658;p15">
                <a:extLst>
                  <a:ext uri="{FF2B5EF4-FFF2-40B4-BE49-F238E27FC236}">
                    <a16:creationId xmlns:a16="http://schemas.microsoft.com/office/drawing/2014/main" id="{D0478611-EA1B-41E8-A642-630AE79734E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" name="Google Shape;659;p15">
              <a:extLst>
                <a:ext uri="{FF2B5EF4-FFF2-40B4-BE49-F238E27FC236}">
                  <a16:creationId xmlns:a16="http://schemas.microsoft.com/office/drawing/2014/main" id="{3EC73F1C-9F82-4922-A8F4-E63262BF05C0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660;p15">
                <a:extLst>
                  <a:ext uri="{FF2B5EF4-FFF2-40B4-BE49-F238E27FC236}">
                    <a16:creationId xmlns:a16="http://schemas.microsoft.com/office/drawing/2014/main" id="{85A90773-92E5-41DD-8AFC-6ADC2FA3AC93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661;p15">
                <a:extLst>
                  <a:ext uri="{FF2B5EF4-FFF2-40B4-BE49-F238E27FC236}">
                    <a16:creationId xmlns:a16="http://schemas.microsoft.com/office/drawing/2014/main" id="{AF7E6084-B5C8-4AC9-B352-8085CB8BA3C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7" name="Google Shape;662;p15">
              <a:extLst>
                <a:ext uri="{FF2B5EF4-FFF2-40B4-BE49-F238E27FC236}">
                  <a16:creationId xmlns:a16="http://schemas.microsoft.com/office/drawing/2014/main" id="{E1D34EE2-A0F3-46D1-9467-26D3F6C03524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" name="Google Shape;663;p15">
              <a:extLst>
                <a:ext uri="{FF2B5EF4-FFF2-40B4-BE49-F238E27FC236}">
                  <a16:creationId xmlns:a16="http://schemas.microsoft.com/office/drawing/2014/main" id="{219E64B9-6CE9-4F53-9111-1FF83DE6F6FD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5" name="Google Shape;664;p15">
                <a:extLst>
                  <a:ext uri="{FF2B5EF4-FFF2-40B4-BE49-F238E27FC236}">
                    <a16:creationId xmlns:a16="http://schemas.microsoft.com/office/drawing/2014/main" id="{DED27A5A-F6E9-409F-A7F9-769ACAB071E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665;p15">
                <a:extLst>
                  <a:ext uri="{FF2B5EF4-FFF2-40B4-BE49-F238E27FC236}">
                    <a16:creationId xmlns:a16="http://schemas.microsoft.com/office/drawing/2014/main" id="{BD9E7F5C-FF22-48C1-8A06-83ED878B06A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666;p15">
              <a:extLst>
                <a:ext uri="{FF2B5EF4-FFF2-40B4-BE49-F238E27FC236}">
                  <a16:creationId xmlns:a16="http://schemas.microsoft.com/office/drawing/2014/main" id="{63032A79-D787-42C8-8CF9-273CBAF42A2B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667;p15">
                <a:extLst>
                  <a:ext uri="{FF2B5EF4-FFF2-40B4-BE49-F238E27FC236}">
                    <a16:creationId xmlns:a16="http://schemas.microsoft.com/office/drawing/2014/main" id="{A3DC0038-C865-4FC6-885B-BB9DEE406EB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668;p15">
                <a:extLst>
                  <a:ext uri="{FF2B5EF4-FFF2-40B4-BE49-F238E27FC236}">
                    <a16:creationId xmlns:a16="http://schemas.microsoft.com/office/drawing/2014/main" id="{229DD12D-08A6-4CBD-9351-055650A9FFC3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669;p15">
              <a:extLst>
                <a:ext uri="{FF2B5EF4-FFF2-40B4-BE49-F238E27FC236}">
                  <a16:creationId xmlns:a16="http://schemas.microsoft.com/office/drawing/2014/main" id="{5FB85C33-7AE8-4DC2-8D12-CA1F61701B6E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670;p15">
                <a:extLst>
                  <a:ext uri="{FF2B5EF4-FFF2-40B4-BE49-F238E27FC236}">
                    <a16:creationId xmlns:a16="http://schemas.microsoft.com/office/drawing/2014/main" id="{C38E7082-2338-456D-9475-D6FFD5D9E9F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671;p15">
                <a:extLst>
                  <a:ext uri="{FF2B5EF4-FFF2-40B4-BE49-F238E27FC236}">
                    <a16:creationId xmlns:a16="http://schemas.microsoft.com/office/drawing/2014/main" id="{F5753B7A-01E9-49AC-A37C-D50391A0A370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" name="Google Shape;672;p15">
            <a:extLst>
              <a:ext uri="{FF2B5EF4-FFF2-40B4-BE49-F238E27FC236}">
                <a16:creationId xmlns:a16="http://schemas.microsoft.com/office/drawing/2014/main" id="{3B1ADBB3-017A-4903-A9D4-FB920DCB5849}"/>
              </a:ext>
            </a:extLst>
          </p:cNvPr>
          <p:cNvSpPr txBox="1"/>
          <p:nvPr/>
        </p:nvSpPr>
        <p:spPr>
          <a:xfrm>
            <a:off x="1028700" y="4339300"/>
            <a:ext cx="114972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Java is a widely-used, object-oriented programming language that enables cross-platform development through the Java Virtual Machine (JVM). It’s known for its stability, security in building web, mobile, and desktop applications.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22" name="Google Shape;673;p15">
            <a:extLst>
              <a:ext uri="{FF2B5EF4-FFF2-40B4-BE49-F238E27FC236}">
                <a16:creationId xmlns:a16="http://schemas.microsoft.com/office/drawing/2014/main" id="{01151555-E891-416E-85DA-52F3C23B3FD8}"/>
              </a:ext>
            </a:extLst>
          </p:cNvPr>
          <p:cNvGrpSpPr/>
          <p:nvPr/>
        </p:nvGrpSpPr>
        <p:grpSpPr>
          <a:xfrm>
            <a:off x="12526014" y="6613703"/>
            <a:ext cx="4886815" cy="2644597"/>
            <a:chOff x="0" y="-208563"/>
            <a:chExt cx="6515753" cy="3526129"/>
          </a:xfrm>
        </p:grpSpPr>
        <p:grpSp>
          <p:nvGrpSpPr>
            <p:cNvPr id="23" name="Google Shape;674;p15">
              <a:extLst>
                <a:ext uri="{FF2B5EF4-FFF2-40B4-BE49-F238E27FC236}">
                  <a16:creationId xmlns:a16="http://schemas.microsoft.com/office/drawing/2014/main" id="{8747D708-9C01-4609-B678-B9E0E6A4785D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51" name="Google Shape;675;p15">
                <a:extLst>
                  <a:ext uri="{FF2B5EF4-FFF2-40B4-BE49-F238E27FC236}">
                    <a16:creationId xmlns:a16="http://schemas.microsoft.com/office/drawing/2014/main" id="{87CDB4CD-B5E4-484C-8D4F-72D80D9E43D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2" name="Google Shape;676;p15">
                <a:extLst>
                  <a:ext uri="{FF2B5EF4-FFF2-40B4-BE49-F238E27FC236}">
                    <a16:creationId xmlns:a16="http://schemas.microsoft.com/office/drawing/2014/main" id="{4569E292-50D3-4F4A-B0C7-3B485EAFF97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677;p15">
              <a:extLst>
                <a:ext uri="{FF2B5EF4-FFF2-40B4-BE49-F238E27FC236}">
                  <a16:creationId xmlns:a16="http://schemas.microsoft.com/office/drawing/2014/main" id="{57825F5B-BF70-479F-B308-71FA8FFAFEBC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49" name="Google Shape;678;p15">
                <a:extLst>
                  <a:ext uri="{FF2B5EF4-FFF2-40B4-BE49-F238E27FC236}">
                    <a16:creationId xmlns:a16="http://schemas.microsoft.com/office/drawing/2014/main" id="{EE6D6D06-AEB5-4789-B590-FF7830214BE2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79;p15">
                <a:extLst>
                  <a:ext uri="{FF2B5EF4-FFF2-40B4-BE49-F238E27FC236}">
                    <a16:creationId xmlns:a16="http://schemas.microsoft.com/office/drawing/2014/main" id="{54486FF7-F1AB-47D1-A879-05B879DB39A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680;p15">
              <a:extLst>
                <a:ext uri="{FF2B5EF4-FFF2-40B4-BE49-F238E27FC236}">
                  <a16:creationId xmlns:a16="http://schemas.microsoft.com/office/drawing/2014/main" id="{3C1EDC63-6F89-43CB-98B4-630CD91DF801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47" name="Google Shape;681;p15">
                <a:extLst>
                  <a:ext uri="{FF2B5EF4-FFF2-40B4-BE49-F238E27FC236}">
                    <a16:creationId xmlns:a16="http://schemas.microsoft.com/office/drawing/2014/main" id="{61D7BE3D-CA8A-40CA-8D78-85407E94C8D5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82;p15">
                <a:extLst>
                  <a:ext uri="{FF2B5EF4-FFF2-40B4-BE49-F238E27FC236}">
                    <a16:creationId xmlns:a16="http://schemas.microsoft.com/office/drawing/2014/main" id="{AFFBF9B2-79FA-4753-8BC8-4CA5623556A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683;p15">
              <a:extLst>
                <a:ext uri="{FF2B5EF4-FFF2-40B4-BE49-F238E27FC236}">
                  <a16:creationId xmlns:a16="http://schemas.microsoft.com/office/drawing/2014/main" id="{4329BD63-A945-4D6D-8BDC-95EA0903F774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5" name="Google Shape;684;p15">
                <a:extLst>
                  <a:ext uri="{FF2B5EF4-FFF2-40B4-BE49-F238E27FC236}">
                    <a16:creationId xmlns:a16="http://schemas.microsoft.com/office/drawing/2014/main" id="{17A680AA-0C1C-4101-99A8-07E75570A77D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85;p15">
                <a:extLst>
                  <a:ext uri="{FF2B5EF4-FFF2-40B4-BE49-F238E27FC236}">
                    <a16:creationId xmlns:a16="http://schemas.microsoft.com/office/drawing/2014/main" id="{D8D48BAC-A7C3-43C0-BCF1-5B0EEFE512F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686;p15">
              <a:extLst>
                <a:ext uri="{FF2B5EF4-FFF2-40B4-BE49-F238E27FC236}">
                  <a16:creationId xmlns:a16="http://schemas.microsoft.com/office/drawing/2014/main" id="{FF8263D3-89F6-4D17-84B2-E70B3767163D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3" name="Google Shape;687;p15">
                <a:extLst>
                  <a:ext uri="{FF2B5EF4-FFF2-40B4-BE49-F238E27FC236}">
                    <a16:creationId xmlns:a16="http://schemas.microsoft.com/office/drawing/2014/main" id="{E20F38E0-8E72-410E-993B-2E6950EC7321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88;p15">
                <a:extLst>
                  <a:ext uri="{FF2B5EF4-FFF2-40B4-BE49-F238E27FC236}">
                    <a16:creationId xmlns:a16="http://schemas.microsoft.com/office/drawing/2014/main" id="{4C1C85E8-5517-4CF0-BC11-53C612404B6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689;p15">
              <a:extLst>
                <a:ext uri="{FF2B5EF4-FFF2-40B4-BE49-F238E27FC236}">
                  <a16:creationId xmlns:a16="http://schemas.microsoft.com/office/drawing/2014/main" id="{3AB2E7F4-4BC1-4E09-83B2-5E71EA2A4370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41" name="Google Shape;690;p15">
                <a:extLst>
                  <a:ext uri="{FF2B5EF4-FFF2-40B4-BE49-F238E27FC236}">
                    <a16:creationId xmlns:a16="http://schemas.microsoft.com/office/drawing/2014/main" id="{DC462590-2F7A-43EB-851D-2D71D892B93A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91;p15">
                <a:extLst>
                  <a:ext uri="{FF2B5EF4-FFF2-40B4-BE49-F238E27FC236}">
                    <a16:creationId xmlns:a16="http://schemas.microsoft.com/office/drawing/2014/main" id="{027EA5F2-0167-448B-A3A3-A323F59DB76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692;p15">
              <a:extLst>
                <a:ext uri="{FF2B5EF4-FFF2-40B4-BE49-F238E27FC236}">
                  <a16:creationId xmlns:a16="http://schemas.microsoft.com/office/drawing/2014/main" id="{4E115321-2835-47B0-8ABC-BDE903EFE318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39" name="Google Shape;693;p15">
                <a:extLst>
                  <a:ext uri="{FF2B5EF4-FFF2-40B4-BE49-F238E27FC236}">
                    <a16:creationId xmlns:a16="http://schemas.microsoft.com/office/drawing/2014/main" id="{4AD7B090-9118-4849-9FC7-EB81884FA762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94;p15">
                <a:extLst>
                  <a:ext uri="{FF2B5EF4-FFF2-40B4-BE49-F238E27FC236}">
                    <a16:creationId xmlns:a16="http://schemas.microsoft.com/office/drawing/2014/main" id="{A926B63B-AFEE-4621-92CC-3A2D8A6EBDD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695;p15">
              <a:extLst>
                <a:ext uri="{FF2B5EF4-FFF2-40B4-BE49-F238E27FC236}">
                  <a16:creationId xmlns:a16="http://schemas.microsoft.com/office/drawing/2014/main" id="{91ECF6F5-A642-4909-9C24-CC7F608442ED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37" name="Google Shape;696;p15">
                <a:extLst>
                  <a:ext uri="{FF2B5EF4-FFF2-40B4-BE49-F238E27FC236}">
                    <a16:creationId xmlns:a16="http://schemas.microsoft.com/office/drawing/2014/main" id="{69BE9B14-A583-45B3-B8E2-C05693A0548A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97;p15">
                <a:extLst>
                  <a:ext uri="{FF2B5EF4-FFF2-40B4-BE49-F238E27FC236}">
                    <a16:creationId xmlns:a16="http://schemas.microsoft.com/office/drawing/2014/main" id="{FE4B2C77-A0BC-452C-AA33-3DC1EE3BE7E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698;p15">
              <a:extLst>
                <a:ext uri="{FF2B5EF4-FFF2-40B4-BE49-F238E27FC236}">
                  <a16:creationId xmlns:a16="http://schemas.microsoft.com/office/drawing/2014/main" id="{CEADBEDE-A100-4774-A0AC-98252A6D8A13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5" name="Google Shape;699;p15">
                <a:extLst>
                  <a:ext uri="{FF2B5EF4-FFF2-40B4-BE49-F238E27FC236}">
                    <a16:creationId xmlns:a16="http://schemas.microsoft.com/office/drawing/2014/main" id="{7F93B031-7F53-4243-9380-7E3A43A159E4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6" name="Google Shape;700;p15">
                <a:extLst>
                  <a:ext uri="{FF2B5EF4-FFF2-40B4-BE49-F238E27FC236}">
                    <a16:creationId xmlns:a16="http://schemas.microsoft.com/office/drawing/2014/main" id="{0E00F652-6B2E-4115-BA2A-0311D7E7F00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701;p15">
              <a:extLst>
                <a:ext uri="{FF2B5EF4-FFF2-40B4-BE49-F238E27FC236}">
                  <a16:creationId xmlns:a16="http://schemas.microsoft.com/office/drawing/2014/main" id="{606FE476-9608-41B3-828C-B5D718869357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3" name="Google Shape;702;p15">
                <a:extLst>
                  <a:ext uri="{FF2B5EF4-FFF2-40B4-BE49-F238E27FC236}">
                    <a16:creationId xmlns:a16="http://schemas.microsoft.com/office/drawing/2014/main" id="{9091CF53-03A7-4FD3-9730-56EB1031ECD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4" name="Google Shape;703;p15">
                <a:extLst>
                  <a:ext uri="{FF2B5EF4-FFF2-40B4-BE49-F238E27FC236}">
                    <a16:creationId xmlns:a16="http://schemas.microsoft.com/office/drawing/2014/main" id="{317ADFDD-340F-4095-9C96-ECE36460CAC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3" name="Google Shape;704;p15">
            <a:extLst>
              <a:ext uri="{FF2B5EF4-FFF2-40B4-BE49-F238E27FC236}">
                <a16:creationId xmlns:a16="http://schemas.microsoft.com/office/drawing/2014/main" id="{D6BB22E4-2466-4C9D-BC09-79A4DF78B32C}"/>
              </a:ext>
            </a:extLst>
          </p:cNvPr>
          <p:cNvGrpSpPr/>
          <p:nvPr/>
        </p:nvGrpSpPr>
        <p:grpSpPr>
          <a:xfrm rot="10800000">
            <a:off x="11609617" y="1664778"/>
            <a:ext cx="3359805" cy="1818225"/>
            <a:chOff x="0" y="-143392"/>
            <a:chExt cx="4479740" cy="2424300"/>
          </a:xfrm>
        </p:grpSpPr>
        <p:grpSp>
          <p:nvGrpSpPr>
            <p:cNvPr id="54" name="Google Shape;705;p15">
              <a:extLst>
                <a:ext uri="{FF2B5EF4-FFF2-40B4-BE49-F238E27FC236}">
                  <a16:creationId xmlns:a16="http://schemas.microsoft.com/office/drawing/2014/main" id="{8B4375E1-A0ED-4945-8350-9AA00D7E397F}"/>
                </a:ext>
              </a:extLst>
            </p:cNvPr>
            <p:cNvGrpSpPr/>
            <p:nvPr/>
          </p:nvGrpSpPr>
          <p:grpSpPr>
            <a:xfrm>
              <a:off x="2032520" y="1799391"/>
              <a:ext cx="2447220" cy="481517"/>
              <a:chOff x="0" y="-47625"/>
              <a:chExt cx="812800" cy="159927"/>
            </a:xfrm>
          </p:grpSpPr>
          <p:sp>
            <p:nvSpPr>
              <p:cNvPr id="82" name="Google Shape;706;p15">
                <a:extLst>
                  <a:ext uri="{FF2B5EF4-FFF2-40B4-BE49-F238E27FC236}">
                    <a16:creationId xmlns:a16="http://schemas.microsoft.com/office/drawing/2014/main" id="{A4EFBE03-D64B-4626-8D36-D233264BE1C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3" name="Google Shape;707;p15">
                <a:extLst>
                  <a:ext uri="{FF2B5EF4-FFF2-40B4-BE49-F238E27FC236}">
                    <a16:creationId xmlns:a16="http://schemas.microsoft.com/office/drawing/2014/main" id="{6317FA54-68E3-46F5-BA80-A9C293662482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708;p15">
              <a:extLst>
                <a:ext uri="{FF2B5EF4-FFF2-40B4-BE49-F238E27FC236}">
                  <a16:creationId xmlns:a16="http://schemas.microsoft.com/office/drawing/2014/main" id="{D6B93503-56C0-445F-A9EA-6AAC85A941E8}"/>
                </a:ext>
              </a:extLst>
            </p:cNvPr>
            <p:cNvGrpSpPr/>
            <p:nvPr/>
          </p:nvGrpSpPr>
          <p:grpSpPr>
            <a:xfrm>
              <a:off x="1719300" y="1152216"/>
              <a:ext cx="2760439" cy="481517"/>
              <a:chOff x="0" y="-47625"/>
              <a:chExt cx="916830" cy="159927"/>
            </a:xfrm>
          </p:grpSpPr>
          <p:sp>
            <p:nvSpPr>
              <p:cNvPr id="80" name="Google Shape;709;p15">
                <a:extLst>
                  <a:ext uri="{FF2B5EF4-FFF2-40B4-BE49-F238E27FC236}">
                    <a16:creationId xmlns:a16="http://schemas.microsoft.com/office/drawing/2014/main" id="{88039115-CF37-48E2-83F7-8BEB38E34ACA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1" name="Google Shape;710;p15">
                <a:extLst>
                  <a:ext uri="{FF2B5EF4-FFF2-40B4-BE49-F238E27FC236}">
                    <a16:creationId xmlns:a16="http://schemas.microsoft.com/office/drawing/2014/main" id="{B2D5D91D-7439-4E88-9D68-6B13B13AFAC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" name="Google Shape;711;p15">
              <a:extLst>
                <a:ext uri="{FF2B5EF4-FFF2-40B4-BE49-F238E27FC236}">
                  <a16:creationId xmlns:a16="http://schemas.microsoft.com/office/drawing/2014/main" id="{702AB5F4-B01D-48FF-99F2-9F75879A8022}"/>
                </a:ext>
              </a:extLst>
            </p:cNvPr>
            <p:cNvGrpSpPr/>
            <p:nvPr/>
          </p:nvGrpSpPr>
          <p:grpSpPr>
            <a:xfrm>
              <a:off x="1091420" y="-143392"/>
              <a:ext cx="1382275" cy="481517"/>
              <a:chOff x="0" y="-47625"/>
              <a:chExt cx="459098" cy="159927"/>
            </a:xfrm>
          </p:grpSpPr>
          <p:sp>
            <p:nvSpPr>
              <p:cNvPr id="78" name="Google Shape;712;p15">
                <a:extLst>
                  <a:ext uri="{FF2B5EF4-FFF2-40B4-BE49-F238E27FC236}">
                    <a16:creationId xmlns:a16="http://schemas.microsoft.com/office/drawing/2014/main" id="{5A936842-63B7-47CD-A170-FF461193A87B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9" name="Google Shape;713;p15">
                <a:extLst>
                  <a:ext uri="{FF2B5EF4-FFF2-40B4-BE49-F238E27FC236}">
                    <a16:creationId xmlns:a16="http://schemas.microsoft.com/office/drawing/2014/main" id="{283C710A-1A32-487A-A5FE-0E9F3D7619C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714;p15">
              <a:extLst>
                <a:ext uri="{FF2B5EF4-FFF2-40B4-BE49-F238E27FC236}">
                  <a16:creationId xmlns:a16="http://schemas.microsoft.com/office/drawing/2014/main" id="{9CD113F6-1856-495F-BBB6-50C4474A146E}"/>
                </a:ext>
              </a:extLst>
            </p:cNvPr>
            <p:cNvGrpSpPr/>
            <p:nvPr/>
          </p:nvGrpSpPr>
          <p:grpSpPr>
            <a:xfrm>
              <a:off x="2793195" y="504412"/>
              <a:ext cx="1686545" cy="481517"/>
              <a:chOff x="0" y="-47625"/>
              <a:chExt cx="560156" cy="159927"/>
            </a:xfrm>
          </p:grpSpPr>
          <p:sp>
            <p:nvSpPr>
              <p:cNvPr id="76" name="Google Shape;715;p15">
                <a:extLst>
                  <a:ext uri="{FF2B5EF4-FFF2-40B4-BE49-F238E27FC236}">
                    <a16:creationId xmlns:a16="http://schemas.microsoft.com/office/drawing/2014/main" id="{6E26CEAB-F17B-46C5-8E46-5B3A560C97F0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7" name="Google Shape;716;p15">
                <a:extLst>
                  <a:ext uri="{FF2B5EF4-FFF2-40B4-BE49-F238E27FC236}">
                    <a16:creationId xmlns:a16="http://schemas.microsoft.com/office/drawing/2014/main" id="{DB8D8892-6ADD-4378-8295-83382316EBF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717;p15">
              <a:extLst>
                <a:ext uri="{FF2B5EF4-FFF2-40B4-BE49-F238E27FC236}">
                  <a16:creationId xmlns:a16="http://schemas.microsoft.com/office/drawing/2014/main" id="{490F64D0-B66E-4226-800D-010474974277}"/>
                </a:ext>
              </a:extLst>
            </p:cNvPr>
            <p:cNvGrpSpPr/>
            <p:nvPr/>
          </p:nvGrpSpPr>
          <p:grpSpPr>
            <a:xfrm>
              <a:off x="3356989" y="-143392"/>
              <a:ext cx="1122751" cy="481517"/>
              <a:chOff x="0" y="-47625"/>
              <a:chExt cx="372901" cy="159927"/>
            </a:xfrm>
          </p:grpSpPr>
          <p:sp>
            <p:nvSpPr>
              <p:cNvPr id="74" name="Google Shape;718;p15">
                <a:extLst>
                  <a:ext uri="{FF2B5EF4-FFF2-40B4-BE49-F238E27FC236}">
                    <a16:creationId xmlns:a16="http://schemas.microsoft.com/office/drawing/2014/main" id="{AB5A722A-FF13-4EC0-942A-1CA0EF6592CF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" name="Google Shape;719;p15">
                <a:extLst>
                  <a:ext uri="{FF2B5EF4-FFF2-40B4-BE49-F238E27FC236}">
                    <a16:creationId xmlns:a16="http://schemas.microsoft.com/office/drawing/2014/main" id="{45A2598B-5088-45F9-AE0D-4FEB4C8FD9D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" name="Google Shape;720;p15">
              <a:extLst>
                <a:ext uri="{FF2B5EF4-FFF2-40B4-BE49-F238E27FC236}">
                  <a16:creationId xmlns:a16="http://schemas.microsoft.com/office/drawing/2014/main" id="{92B54241-DB49-45FB-9B00-7EDA543CE2DD}"/>
                </a:ext>
              </a:extLst>
            </p:cNvPr>
            <p:cNvGrpSpPr/>
            <p:nvPr/>
          </p:nvGrpSpPr>
          <p:grpSpPr>
            <a:xfrm>
              <a:off x="475373" y="1152216"/>
              <a:ext cx="1122751" cy="481517"/>
              <a:chOff x="0" y="-47625"/>
              <a:chExt cx="372901" cy="159927"/>
            </a:xfrm>
          </p:grpSpPr>
          <p:sp>
            <p:nvSpPr>
              <p:cNvPr id="72" name="Google Shape;721;p15">
                <a:extLst>
                  <a:ext uri="{FF2B5EF4-FFF2-40B4-BE49-F238E27FC236}">
                    <a16:creationId xmlns:a16="http://schemas.microsoft.com/office/drawing/2014/main" id="{04E00FE5-1725-408A-A49D-11E20D3CC1CE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3" name="Google Shape;722;p15">
                <a:extLst>
                  <a:ext uri="{FF2B5EF4-FFF2-40B4-BE49-F238E27FC236}">
                    <a16:creationId xmlns:a16="http://schemas.microsoft.com/office/drawing/2014/main" id="{73407255-A516-4251-BFAD-EB5F7C28311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723;p15">
              <a:extLst>
                <a:ext uri="{FF2B5EF4-FFF2-40B4-BE49-F238E27FC236}">
                  <a16:creationId xmlns:a16="http://schemas.microsoft.com/office/drawing/2014/main" id="{BE675419-0F5F-4307-B648-F3818F2255FE}"/>
                </a:ext>
              </a:extLst>
            </p:cNvPr>
            <p:cNvGrpSpPr/>
            <p:nvPr/>
          </p:nvGrpSpPr>
          <p:grpSpPr>
            <a:xfrm>
              <a:off x="797541" y="1799391"/>
              <a:ext cx="1122751" cy="481517"/>
              <a:chOff x="0" y="-47625"/>
              <a:chExt cx="372901" cy="159927"/>
            </a:xfrm>
          </p:grpSpPr>
          <p:sp>
            <p:nvSpPr>
              <p:cNvPr id="70" name="Google Shape;724;p15">
                <a:extLst>
                  <a:ext uri="{FF2B5EF4-FFF2-40B4-BE49-F238E27FC236}">
                    <a16:creationId xmlns:a16="http://schemas.microsoft.com/office/drawing/2014/main" id="{2425907A-D6BF-47B9-9320-21F7EC121352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1" name="Google Shape;725;p15">
                <a:extLst>
                  <a:ext uri="{FF2B5EF4-FFF2-40B4-BE49-F238E27FC236}">
                    <a16:creationId xmlns:a16="http://schemas.microsoft.com/office/drawing/2014/main" id="{79AC9727-1C80-4829-81DA-A289F7E6184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726;p15">
              <a:extLst>
                <a:ext uri="{FF2B5EF4-FFF2-40B4-BE49-F238E27FC236}">
                  <a16:creationId xmlns:a16="http://schemas.microsoft.com/office/drawing/2014/main" id="{B9DDD053-5E5C-4B72-AA7B-F0C244AC310D}"/>
                </a:ext>
              </a:extLst>
            </p:cNvPr>
            <p:cNvGrpSpPr/>
            <p:nvPr/>
          </p:nvGrpSpPr>
          <p:grpSpPr>
            <a:xfrm>
              <a:off x="2032520" y="504412"/>
              <a:ext cx="684244" cy="481517"/>
              <a:chOff x="0" y="-47625"/>
              <a:chExt cx="227259" cy="159927"/>
            </a:xfrm>
          </p:grpSpPr>
          <p:sp>
            <p:nvSpPr>
              <p:cNvPr id="68" name="Google Shape;727;p15">
                <a:extLst>
                  <a:ext uri="{FF2B5EF4-FFF2-40B4-BE49-F238E27FC236}">
                    <a16:creationId xmlns:a16="http://schemas.microsoft.com/office/drawing/2014/main" id="{449A11C9-9EA3-47D2-BF66-54A5EB7F096F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9" name="Google Shape;728;p15">
                <a:extLst>
                  <a:ext uri="{FF2B5EF4-FFF2-40B4-BE49-F238E27FC236}">
                    <a16:creationId xmlns:a16="http://schemas.microsoft.com/office/drawing/2014/main" id="{C4AD75F8-02AD-477D-B1CC-C46F4A1B12D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" name="Google Shape;729;p15">
              <a:extLst>
                <a:ext uri="{FF2B5EF4-FFF2-40B4-BE49-F238E27FC236}">
                  <a16:creationId xmlns:a16="http://schemas.microsoft.com/office/drawing/2014/main" id="{959C836F-98FA-41E4-9DE1-3FCB93603C94}"/>
                </a:ext>
              </a:extLst>
            </p:cNvPr>
            <p:cNvGrpSpPr/>
            <p:nvPr/>
          </p:nvGrpSpPr>
          <p:grpSpPr>
            <a:xfrm>
              <a:off x="0" y="1799391"/>
              <a:ext cx="684244" cy="481517"/>
              <a:chOff x="0" y="-47625"/>
              <a:chExt cx="227259" cy="159927"/>
            </a:xfrm>
          </p:grpSpPr>
          <p:sp>
            <p:nvSpPr>
              <p:cNvPr id="66" name="Google Shape;730;p15">
                <a:extLst>
                  <a:ext uri="{FF2B5EF4-FFF2-40B4-BE49-F238E27FC236}">
                    <a16:creationId xmlns:a16="http://schemas.microsoft.com/office/drawing/2014/main" id="{5D103882-E2DC-49E5-9AC4-9AF7B15D5F23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7" name="Google Shape;731;p15">
                <a:extLst>
                  <a:ext uri="{FF2B5EF4-FFF2-40B4-BE49-F238E27FC236}">
                    <a16:creationId xmlns:a16="http://schemas.microsoft.com/office/drawing/2014/main" id="{9CFC5252-78AB-4BE0-9666-5CC63CCF28F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" name="Google Shape;732;p15">
              <a:extLst>
                <a:ext uri="{FF2B5EF4-FFF2-40B4-BE49-F238E27FC236}">
                  <a16:creationId xmlns:a16="http://schemas.microsoft.com/office/drawing/2014/main" id="{960F3B95-AF87-4187-B3E0-E14D94803108}"/>
                </a:ext>
              </a:extLst>
            </p:cNvPr>
            <p:cNvGrpSpPr/>
            <p:nvPr/>
          </p:nvGrpSpPr>
          <p:grpSpPr>
            <a:xfrm>
              <a:off x="2571886" y="-143392"/>
              <a:ext cx="684244" cy="481517"/>
              <a:chOff x="0" y="-47625"/>
              <a:chExt cx="227259" cy="159927"/>
            </a:xfrm>
          </p:grpSpPr>
          <p:sp>
            <p:nvSpPr>
              <p:cNvPr id="64" name="Google Shape;733;p15">
                <a:extLst>
                  <a:ext uri="{FF2B5EF4-FFF2-40B4-BE49-F238E27FC236}">
                    <a16:creationId xmlns:a16="http://schemas.microsoft.com/office/drawing/2014/main" id="{AF3D8C23-7781-42EC-92DE-CBFEC0D918DF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5" name="Google Shape;734;p15">
                <a:extLst>
                  <a:ext uri="{FF2B5EF4-FFF2-40B4-BE49-F238E27FC236}">
                    <a16:creationId xmlns:a16="http://schemas.microsoft.com/office/drawing/2014/main" id="{DF8C4ABD-2C00-420C-A3E5-63642D9CB20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4" name="Google Shape;735;p15">
            <a:extLst>
              <a:ext uri="{FF2B5EF4-FFF2-40B4-BE49-F238E27FC236}">
                <a16:creationId xmlns:a16="http://schemas.microsoft.com/office/drawing/2014/main" id="{C70FE4AC-20E6-4B86-AE40-FB77E0038854}"/>
              </a:ext>
            </a:extLst>
          </p:cNvPr>
          <p:cNvGrpSpPr/>
          <p:nvPr/>
        </p:nvGrpSpPr>
        <p:grpSpPr>
          <a:xfrm>
            <a:off x="1028700" y="1497756"/>
            <a:ext cx="9356103" cy="1663607"/>
            <a:chOff x="0" y="-47625"/>
            <a:chExt cx="2667823" cy="474365"/>
          </a:xfrm>
        </p:grpSpPr>
        <p:sp>
          <p:nvSpPr>
            <p:cNvPr id="85" name="Google Shape;736;p15">
              <a:extLst>
                <a:ext uri="{FF2B5EF4-FFF2-40B4-BE49-F238E27FC236}">
                  <a16:creationId xmlns:a16="http://schemas.microsoft.com/office/drawing/2014/main" id="{83D86ECE-3627-41F2-AD9C-4CFFC426D2A8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3240" y="0"/>
                  </a:moveTo>
                  <a:lnTo>
                    <a:pt x="2654584" y="0"/>
                  </a:lnTo>
                  <a:cubicBezTo>
                    <a:pt x="2658095" y="0"/>
                    <a:pt x="2661463" y="1395"/>
                    <a:pt x="2663945" y="3878"/>
                  </a:cubicBezTo>
                  <a:cubicBezTo>
                    <a:pt x="2666428" y="6361"/>
                    <a:pt x="2667823" y="9728"/>
                    <a:pt x="2667823" y="13240"/>
                  </a:cubicBezTo>
                  <a:lnTo>
                    <a:pt x="2667823" y="413501"/>
                  </a:lnTo>
                  <a:cubicBezTo>
                    <a:pt x="2667823" y="417012"/>
                    <a:pt x="2666428" y="420379"/>
                    <a:pt x="2663945" y="422862"/>
                  </a:cubicBezTo>
                  <a:cubicBezTo>
                    <a:pt x="2661463" y="425345"/>
                    <a:pt x="2658095" y="426740"/>
                    <a:pt x="2654584" y="426740"/>
                  </a:cubicBezTo>
                  <a:lnTo>
                    <a:pt x="13240" y="426740"/>
                  </a:lnTo>
                  <a:cubicBezTo>
                    <a:pt x="9728" y="426740"/>
                    <a:pt x="6361" y="425345"/>
                    <a:pt x="3878" y="422862"/>
                  </a:cubicBezTo>
                  <a:cubicBezTo>
                    <a:pt x="1395" y="420379"/>
                    <a:pt x="0" y="417012"/>
                    <a:pt x="0" y="413501"/>
                  </a:cubicBezTo>
                  <a:lnTo>
                    <a:pt x="0" y="13240"/>
                  </a:lnTo>
                  <a:cubicBezTo>
                    <a:pt x="0" y="9728"/>
                    <a:pt x="1395" y="6361"/>
                    <a:pt x="3878" y="3878"/>
                  </a:cubicBezTo>
                  <a:cubicBezTo>
                    <a:pt x="6361" y="1395"/>
                    <a:pt x="9728" y="0"/>
                    <a:pt x="13240" y="0"/>
                  </a:cubicBezTo>
                  <a:close/>
                </a:path>
              </a:pathLst>
            </a:custGeom>
            <a:solidFill>
              <a:srgbClr val="8C5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6" name="Google Shape;737;p15">
              <a:extLst>
                <a:ext uri="{FF2B5EF4-FFF2-40B4-BE49-F238E27FC236}">
                  <a16:creationId xmlns:a16="http://schemas.microsoft.com/office/drawing/2014/main" id="{61BE4B6B-0DE2-421E-A4B1-78855E91BCEA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" name="Google Shape;738;p15">
            <a:extLst>
              <a:ext uri="{FF2B5EF4-FFF2-40B4-BE49-F238E27FC236}">
                <a16:creationId xmlns:a16="http://schemas.microsoft.com/office/drawing/2014/main" id="{CBD3E6A1-1A97-4A97-A7FE-5C686FE2B58F}"/>
              </a:ext>
            </a:extLst>
          </p:cNvPr>
          <p:cNvGrpSpPr/>
          <p:nvPr/>
        </p:nvGrpSpPr>
        <p:grpSpPr>
          <a:xfrm>
            <a:off x="1314613" y="1742000"/>
            <a:ext cx="9356103" cy="1663607"/>
            <a:chOff x="0" y="-47625"/>
            <a:chExt cx="2667823" cy="474365"/>
          </a:xfrm>
        </p:grpSpPr>
        <p:sp>
          <p:nvSpPr>
            <p:cNvPr id="88" name="Google Shape;739;p15">
              <a:extLst>
                <a:ext uri="{FF2B5EF4-FFF2-40B4-BE49-F238E27FC236}">
                  <a16:creationId xmlns:a16="http://schemas.microsoft.com/office/drawing/2014/main" id="{76823062-8432-4C72-A5F4-05C2233DC3A7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4895" y="0"/>
                  </a:moveTo>
                  <a:lnTo>
                    <a:pt x="2652929" y="0"/>
                  </a:lnTo>
                  <a:cubicBezTo>
                    <a:pt x="2656879" y="0"/>
                    <a:pt x="2660667" y="1569"/>
                    <a:pt x="2663461" y="4363"/>
                  </a:cubicBezTo>
                  <a:cubicBezTo>
                    <a:pt x="2666254" y="7156"/>
                    <a:pt x="2667823" y="10944"/>
                    <a:pt x="2667823" y="14895"/>
                  </a:cubicBezTo>
                  <a:lnTo>
                    <a:pt x="2667823" y="411846"/>
                  </a:lnTo>
                  <a:cubicBezTo>
                    <a:pt x="2667823" y="420072"/>
                    <a:pt x="2661155" y="426740"/>
                    <a:pt x="2652929" y="426740"/>
                  </a:cubicBezTo>
                  <a:lnTo>
                    <a:pt x="14895" y="426740"/>
                  </a:lnTo>
                  <a:cubicBezTo>
                    <a:pt x="10944" y="426740"/>
                    <a:pt x="7156" y="425171"/>
                    <a:pt x="4363" y="422378"/>
                  </a:cubicBezTo>
                  <a:cubicBezTo>
                    <a:pt x="1569" y="419584"/>
                    <a:pt x="0" y="415796"/>
                    <a:pt x="0" y="411846"/>
                  </a:cubicBezTo>
                  <a:lnTo>
                    <a:pt x="0" y="14895"/>
                  </a:lnTo>
                  <a:cubicBezTo>
                    <a:pt x="0" y="6668"/>
                    <a:pt x="6668" y="0"/>
                    <a:pt x="14895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9" name="Google Shape;740;p15">
              <a:extLst>
                <a:ext uri="{FF2B5EF4-FFF2-40B4-BE49-F238E27FC236}">
                  <a16:creationId xmlns:a16="http://schemas.microsoft.com/office/drawing/2014/main" id="{D866A2D0-C58F-4C80-8610-A0F3A37D5E01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" name="Google Shape;741;p15">
            <a:extLst>
              <a:ext uri="{FF2B5EF4-FFF2-40B4-BE49-F238E27FC236}">
                <a16:creationId xmlns:a16="http://schemas.microsoft.com/office/drawing/2014/main" id="{9FEFFB46-AC49-43D2-B123-12596C3D91D2}"/>
              </a:ext>
            </a:extLst>
          </p:cNvPr>
          <p:cNvSpPr txBox="1"/>
          <p:nvPr/>
        </p:nvSpPr>
        <p:spPr>
          <a:xfrm>
            <a:off x="1733497" y="2180783"/>
            <a:ext cx="8634874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endParaRPr sz="44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91" name="Google Shape;746;p16">
            <a:extLst>
              <a:ext uri="{FF2B5EF4-FFF2-40B4-BE49-F238E27FC236}">
                <a16:creationId xmlns:a16="http://schemas.microsoft.com/office/drawing/2014/main" id="{7AE26E83-F44E-48CF-9818-E15FB970D343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92" name="Google Shape;747;p16">
              <a:extLst>
                <a:ext uri="{FF2B5EF4-FFF2-40B4-BE49-F238E27FC236}">
                  <a16:creationId xmlns:a16="http://schemas.microsoft.com/office/drawing/2014/main" id="{A09A5ADC-5115-41C6-859B-7A1E6149F2CE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06" name="Google Shape;748;p16">
                <a:extLst>
                  <a:ext uri="{FF2B5EF4-FFF2-40B4-BE49-F238E27FC236}">
                    <a16:creationId xmlns:a16="http://schemas.microsoft.com/office/drawing/2014/main" id="{A3FF7C1F-0A16-4398-BF5F-BC7B5BBEA3D8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7" name="Google Shape;749;p16">
                <a:extLst>
                  <a:ext uri="{FF2B5EF4-FFF2-40B4-BE49-F238E27FC236}">
                    <a16:creationId xmlns:a16="http://schemas.microsoft.com/office/drawing/2014/main" id="{EC30274B-7B72-4326-97AB-C9B0CA0D48C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3" name="Google Shape;750;p16">
              <a:extLst>
                <a:ext uri="{FF2B5EF4-FFF2-40B4-BE49-F238E27FC236}">
                  <a16:creationId xmlns:a16="http://schemas.microsoft.com/office/drawing/2014/main" id="{28A1B461-49CE-4E3F-A853-2557759629D4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04" name="Google Shape;751;p16">
                <a:extLst>
                  <a:ext uri="{FF2B5EF4-FFF2-40B4-BE49-F238E27FC236}">
                    <a16:creationId xmlns:a16="http://schemas.microsoft.com/office/drawing/2014/main" id="{30108938-D40E-4AC3-869B-E05FB426DF63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5" name="Google Shape;752;p16">
                <a:extLst>
                  <a:ext uri="{FF2B5EF4-FFF2-40B4-BE49-F238E27FC236}">
                    <a16:creationId xmlns:a16="http://schemas.microsoft.com/office/drawing/2014/main" id="{FF122763-0CF4-4A95-B2F1-F1BA75FA82F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4" name="Google Shape;753;p16">
              <a:extLst>
                <a:ext uri="{FF2B5EF4-FFF2-40B4-BE49-F238E27FC236}">
                  <a16:creationId xmlns:a16="http://schemas.microsoft.com/office/drawing/2014/main" id="{D17146E5-943F-47D5-98C4-244A50F292D3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5" name="Google Shape;754;p16">
              <a:extLst>
                <a:ext uri="{FF2B5EF4-FFF2-40B4-BE49-F238E27FC236}">
                  <a16:creationId xmlns:a16="http://schemas.microsoft.com/office/drawing/2014/main" id="{8B0A2EBD-F54E-4D95-A426-15C4E0189754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02" name="Google Shape;755;p16">
                <a:extLst>
                  <a:ext uri="{FF2B5EF4-FFF2-40B4-BE49-F238E27FC236}">
                    <a16:creationId xmlns:a16="http://schemas.microsoft.com/office/drawing/2014/main" id="{6A18FBE0-092C-4C7C-9505-EB2323EE36F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3" name="Google Shape;756;p16">
                <a:extLst>
                  <a:ext uri="{FF2B5EF4-FFF2-40B4-BE49-F238E27FC236}">
                    <a16:creationId xmlns:a16="http://schemas.microsoft.com/office/drawing/2014/main" id="{B0FCC25C-D5B0-4200-B1D6-CAA2535A082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" name="Google Shape;757;p16">
              <a:extLst>
                <a:ext uri="{FF2B5EF4-FFF2-40B4-BE49-F238E27FC236}">
                  <a16:creationId xmlns:a16="http://schemas.microsoft.com/office/drawing/2014/main" id="{D4DF30FC-65A6-4929-ABD8-01A81DA627D1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00" name="Google Shape;758;p16">
                <a:extLst>
                  <a:ext uri="{FF2B5EF4-FFF2-40B4-BE49-F238E27FC236}">
                    <a16:creationId xmlns:a16="http://schemas.microsoft.com/office/drawing/2014/main" id="{488E4BC4-2002-48BC-8EAC-4B5A28E325C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1" name="Google Shape;759;p16">
                <a:extLst>
                  <a:ext uri="{FF2B5EF4-FFF2-40B4-BE49-F238E27FC236}">
                    <a16:creationId xmlns:a16="http://schemas.microsoft.com/office/drawing/2014/main" id="{D610F330-80A0-408F-BEE3-F4DD9190CD45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" name="Google Shape;760;p16">
              <a:extLst>
                <a:ext uri="{FF2B5EF4-FFF2-40B4-BE49-F238E27FC236}">
                  <a16:creationId xmlns:a16="http://schemas.microsoft.com/office/drawing/2014/main" id="{08F89563-0DE2-4F25-A506-C0F378614A20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8" name="Google Shape;761;p16">
                <a:extLst>
                  <a:ext uri="{FF2B5EF4-FFF2-40B4-BE49-F238E27FC236}">
                    <a16:creationId xmlns:a16="http://schemas.microsoft.com/office/drawing/2014/main" id="{6ABC155D-4ED0-4FE2-BC73-56FA222CAD6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9" name="Google Shape;762;p16">
                <a:extLst>
                  <a:ext uri="{FF2B5EF4-FFF2-40B4-BE49-F238E27FC236}">
                    <a16:creationId xmlns:a16="http://schemas.microsoft.com/office/drawing/2014/main" id="{214AF159-B697-4E46-BFD8-2694CD86417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8" name="Google Shape;582;p13">
            <a:extLst>
              <a:ext uri="{FF2B5EF4-FFF2-40B4-BE49-F238E27FC236}">
                <a16:creationId xmlns:a16="http://schemas.microsoft.com/office/drawing/2014/main" id="{AA5BBA78-FC5B-40B3-939D-8AA0EE5B2135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09" name="Google Shape;583;p13">
              <a:extLst>
                <a:ext uri="{FF2B5EF4-FFF2-40B4-BE49-F238E27FC236}">
                  <a16:creationId xmlns:a16="http://schemas.microsoft.com/office/drawing/2014/main" id="{4038123B-F5BA-46E1-8434-3771326DF758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0" name="Google Shape;584;p13">
              <a:extLst>
                <a:ext uri="{FF2B5EF4-FFF2-40B4-BE49-F238E27FC236}">
                  <a16:creationId xmlns:a16="http://schemas.microsoft.com/office/drawing/2014/main" id="{50A5EC3F-7C9E-4C07-A97C-73C546EA9130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" name="Google Shape;585;p13">
            <a:extLst>
              <a:ext uri="{FF2B5EF4-FFF2-40B4-BE49-F238E27FC236}">
                <a16:creationId xmlns:a16="http://schemas.microsoft.com/office/drawing/2014/main" id="{19E91DB7-2404-47F6-A4C0-BEF77EA0DF94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12" name="Google Shape;586;p13">
              <a:extLst>
                <a:ext uri="{FF2B5EF4-FFF2-40B4-BE49-F238E27FC236}">
                  <a16:creationId xmlns:a16="http://schemas.microsoft.com/office/drawing/2014/main" id="{7E544690-A118-4CF0-9FD6-BC0CF35DE46C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3" name="Google Shape;587;p13">
              <a:extLst>
                <a:ext uri="{FF2B5EF4-FFF2-40B4-BE49-F238E27FC236}">
                  <a16:creationId xmlns:a16="http://schemas.microsoft.com/office/drawing/2014/main" id="{BFE3E23F-0C23-412E-A19E-91473A7C31BB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Google Shape;588;p13">
            <a:extLst>
              <a:ext uri="{FF2B5EF4-FFF2-40B4-BE49-F238E27FC236}">
                <a16:creationId xmlns:a16="http://schemas.microsoft.com/office/drawing/2014/main" id="{F79FA58F-F022-43DE-BBDE-0923F219544A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04</a:t>
            </a:r>
          </a:p>
        </p:txBody>
      </p:sp>
      <p:grpSp>
        <p:nvGrpSpPr>
          <p:cNvPr id="115" name="Google Shape;590;p13">
            <a:extLst>
              <a:ext uri="{FF2B5EF4-FFF2-40B4-BE49-F238E27FC236}">
                <a16:creationId xmlns:a16="http://schemas.microsoft.com/office/drawing/2014/main" id="{392BF4C3-C1FF-48AE-B6C3-CAEDCEBBC4E6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16" name="Google Shape;591;p13">
              <a:extLst>
                <a:ext uri="{FF2B5EF4-FFF2-40B4-BE49-F238E27FC236}">
                  <a16:creationId xmlns:a16="http://schemas.microsoft.com/office/drawing/2014/main" id="{606F6EFB-5B5F-461E-92A7-3D347E9E1166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44" name="Google Shape;592;p13">
                <a:extLst>
                  <a:ext uri="{FF2B5EF4-FFF2-40B4-BE49-F238E27FC236}">
                    <a16:creationId xmlns:a16="http://schemas.microsoft.com/office/drawing/2014/main" id="{066DE9AE-93AC-4A8D-A870-2930DB64069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5" name="Google Shape;593;p13">
                <a:extLst>
                  <a:ext uri="{FF2B5EF4-FFF2-40B4-BE49-F238E27FC236}">
                    <a16:creationId xmlns:a16="http://schemas.microsoft.com/office/drawing/2014/main" id="{2DBC7C21-0EEC-4E1F-80FA-2DA927EB631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" name="Google Shape;594;p13">
              <a:extLst>
                <a:ext uri="{FF2B5EF4-FFF2-40B4-BE49-F238E27FC236}">
                  <a16:creationId xmlns:a16="http://schemas.microsoft.com/office/drawing/2014/main" id="{BA5BFD4E-A37E-414C-B40D-E934A7B59D12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42" name="Google Shape;595;p13">
                <a:extLst>
                  <a:ext uri="{FF2B5EF4-FFF2-40B4-BE49-F238E27FC236}">
                    <a16:creationId xmlns:a16="http://schemas.microsoft.com/office/drawing/2014/main" id="{F471D194-7CE5-4913-AF47-543C0AA895FB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3" name="Google Shape;596;p13">
                <a:extLst>
                  <a:ext uri="{FF2B5EF4-FFF2-40B4-BE49-F238E27FC236}">
                    <a16:creationId xmlns:a16="http://schemas.microsoft.com/office/drawing/2014/main" id="{9B49A9A7-126E-4214-84D4-DE300D7DF43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597;p13">
              <a:extLst>
                <a:ext uri="{FF2B5EF4-FFF2-40B4-BE49-F238E27FC236}">
                  <a16:creationId xmlns:a16="http://schemas.microsoft.com/office/drawing/2014/main" id="{5BA6E784-5A52-47C0-9F38-4BD23FFC8703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40" name="Google Shape;598;p13">
                <a:extLst>
                  <a:ext uri="{FF2B5EF4-FFF2-40B4-BE49-F238E27FC236}">
                    <a16:creationId xmlns:a16="http://schemas.microsoft.com/office/drawing/2014/main" id="{5372006D-D3FE-4286-87FB-360F249CAB34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1" name="Google Shape;599;p13">
                <a:extLst>
                  <a:ext uri="{FF2B5EF4-FFF2-40B4-BE49-F238E27FC236}">
                    <a16:creationId xmlns:a16="http://schemas.microsoft.com/office/drawing/2014/main" id="{B4D887FE-B369-4D3C-92E1-37BC3AB29DE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600;p13">
              <a:extLst>
                <a:ext uri="{FF2B5EF4-FFF2-40B4-BE49-F238E27FC236}">
                  <a16:creationId xmlns:a16="http://schemas.microsoft.com/office/drawing/2014/main" id="{1343D9ED-4E05-45D5-9847-5AC462E70B25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38" name="Google Shape;601;p13">
                <a:extLst>
                  <a:ext uri="{FF2B5EF4-FFF2-40B4-BE49-F238E27FC236}">
                    <a16:creationId xmlns:a16="http://schemas.microsoft.com/office/drawing/2014/main" id="{9F1101ED-B169-489A-8B6C-BE0276BD0A1C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" name="Google Shape;602;p13">
                <a:extLst>
                  <a:ext uri="{FF2B5EF4-FFF2-40B4-BE49-F238E27FC236}">
                    <a16:creationId xmlns:a16="http://schemas.microsoft.com/office/drawing/2014/main" id="{255E5084-5A0E-4721-AFF9-E4C6CE04D69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603;p13">
              <a:extLst>
                <a:ext uri="{FF2B5EF4-FFF2-40B4-BE49-F238E27FC236}">
                  <a16:creationId xmlns:a16="http://schemas.microsoft.com/office/drawing/2014/main" id="{313480B2-A670-4A71-A0C7-D67A35D0B701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36" name="Google Shape;604;p13">
                <a:extLst>
                  <a:ext uri="{FF2B5EF4-FFF2-40B4-BE49-F238E27FC236}">
                    <a16:creationId xmlns:a16="http://schemas.microsoft.com/office/drawing/2014/main" id="{FCB3CACE-7FEA-4C5A-98EC-15EB475D9C38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7" name="Google Shape;605;p13">
                <a:extLst>
                  <a:ext uri="{FF2B5EF4-FFF2-40B4-BE49-F238E27FC236}">
                    <a16:creationId xmlns:a16="http://schemas.microsoft.com/office/drawing/2014/main" id="{ECC16E70-5918-4B44-A6FB-275B3936529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606;p13">
              <a:extLst>
                <a:ext uri="{FF2B5EF4-FFF2-40B4-BE49-F238E27FC236}">
                  <a16:creationId xmlns:a16="http://schemas.microsoft.com/office/drawing/2014/main" id="{E049BCC9-24CF-47D8-9189-BA46B6E52878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34" name="Google Shape;607;p13">
                <a:extLst>
                  <a:ext uri="{FF2B5EF4-FFF2-40B4-BE49-F238E27FC236}">
                    <a16:creationId xmlns:a16="http://schemas.microsoft.com/office/drawing/2014/main" id="{88A6E93F-DD6A-4FC5-B53D-74DD0AE3E1B8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5" name="Google Shape;608;p13">
                <a:extLst>
                  <a:ext uri="{FF2B5EF4-FFF2-40B4-BE49-F238E27FC236}">
                    <a16:creationId xmlns:a16="http://schemas.microsoft.com/office/drawing/2014/main" id="{2ED677DF-AE53-48F5-8843-3E1C61645C9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" name="Google Shape;609;p13">
              <a:extLst>
                <a:ext uri="{FF2B5EF4-FFF2-40B4-BE49-F238E27FC236}">
                  <a16:creationId xmlns:a16="http://schemas.microsoft.com/office/drawing/2014/main" id="{26E645C4-6C80-4849-909E-F34CD517FAD1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32" name="Google Shape;610;p13">
                <a:extLst>
                  <a:ext uri="{FF2B5EF4-FFF2-40B4-BE49-F238E27FC236}">
                    <a16:creationId xmlns:a16="http://schemas.microsoft.com/office/drawing/2014/main" id="{1B794A5F-6209-4BE2-BF2A-5009887F342C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3" name="Google Shape;611;p13">
                <a:extLst>
                  <a:ext uri="{FF2B5EF4-FFF2-40B4-BE49-F238E27FC236}">
                    <a16:creationId xmlns:a16="http://schemas.microsoft.com/office/drawing/2014/main" id="{20209259-46D2-4A85-BF2A-3E116CE914C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612;p13">
              <a:extLst>
                <a:ext uri="{FF2B5EF4-FFF2-40B4-BE49-F238E27FC236}">
                  <a16:creationId xmlns:a16="http://schemas.microsoft.com/office/drawing/2014/main" id="{011E1CA2-7A05-43C9-A8CE-2F779972124E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30" name="Google Shape;613;p13">
                <a:extLst>
                  <a:ext uri="{FF2B5EF4-FFF2-40B4-BE49-F238E27FC236}">
                    <a16:creationId xmlns:a16="http://schemas.microsoft.com/office/drawing/2014/main" id="{EAA580D9-BE78-4876-959F-7B83409230BE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1" name="Google Shape;614;p13">
                <a:extLst>
                  <a:ext uri="{FF2B5EF4-FFF2-40B4-BE49-F238E27FC236}">
                    <a16:creationId xmlns:a16="http://schemas.microsoft.com/office/drawing/2014/main" id="{4BEB661C-5892-406B-B65A-6736212DB71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" name="Google Shape;615;p13">
              <a:extLst>
                <a:ext uri="{FF2B5EF4-FFF2-40B4-BE49-F238E27FC236}">
                  <a16:creationId xmlns:a16="http://schemas.microsoft.com/office/drawing/2014/main" id="{5B07F2F9-8A13-4CEC-9724-944351B18484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28" name="Google Shape;616;p13">
                <a:extLst>
                  <a:ext uri="{FF2B5EF4-FFF2-40B4-BE49-F238E27FC236}">
                    <a16:creationId xmlns:a16="http://schemas.microsoft.com/office/drawing/2014/main" id="{CCE46F7D-ED6D-42DB-A5F1-19EB0C203967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9" name="Google Shape;617;p13">
                <a:extLst>
                  <a:ext uri="{FF2B5EF4-FFF2-40B4-BE49-F238E27FC236}">
                    <a16:creationId xmlns:a16="http://schemas.microsoft.com/office/drawing/2014/main" id="{E006D1A7-60B8-4CCF-BAC5-8071BCCAC13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" name="Google Shape;618;p13">
              <a:extLst>
                <a:ext uri="{FF2B5EF4-FFF2-40B4-BE49-F238E27FC236}">
                  <a16:creationId xmlns:a16="http://schemas.microsoft.com/office/drawing/2014/main" id="{835F2B10-0F4C-4D4E-8BBA-298544DFAE3B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26" name="Google Shape;619;p13">
                <a:extLst>
                  <a:ext uri="{FF2B5EF4-FFF2-40B4-BE49-F238E27FC236}">
                    <a16:creationId xmlns:a16="http://schemas.microsoft.com/office/drawing/2014/main" id="{45DA90F4-CD2D-4D80-AD61-81C7B13E6129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7" name="Google Shape;620;p13">
                <a:extLst>
                  <a:ext uri="{FF2B5EF4-FFF2-40B4-BE49-F238E27FC236}">
                    <a16:creationId xmlns:a16="http://schemas.microsoft.com/office/drawing/2014/main" id="{0406AAEE-261D-4C71-83B4-863819B3B91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505070F8-99AA-4323-9620-9C0E45B90804}"/>
              </a:ext>
            </a:extLst>
          </p:cNvPr>
          <p:cNvSpPr txBox="1"/>
          <p:nvPr/>
        </p:nvSpPr>
        <p:spPr>
          <a:xfrm>
            <a:off x="993227" y="5650697"/>
            <a:ext cx="1101252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Beginner-friendly and great for building real-world applications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High demand in the job market and strong career opportunities</a:t>
            </a:r>
          </a:p>
        </p:txBody>
      </p:sp>
      <p:sp>
        <p:nvSpPr>
          <p:cNvPr id="147" name="Google Shape;581;p13">
            <a:extLst>
              <a:ext uri="{FF2B5EF4-FFF2-40B4-BE49-F238E27FC236}">
                <a16:creationId xmlns:a16="http://schemas.microsoft.com/office/drawing/2014/main" id="{6E838D00-C72E-45E1-A36D-AF663F96AB2C}"/>
              </a:ext>
            </a:extLst>
          </p:cNvPr>
          <p:cNvSpPr txBox="1"/>
          <p:nvPr/>
        </p:nvSpPr>
        <p:spPr>
          <a:xfrm>
            <a:off x="1109190" y="3700548"/>
            <a:ext cx="12163245" cy="162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88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Why I Chose Java</a:t>
            </a:r>
            <a:endParaRPr sz="6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59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46" grpId="0"/>
      <p:bldP spid="147" grpId="0"/>
    </p:bldLst>
  </p:timing>
</p:sld>
</file>

<file path=ppt/theme/theme1.xml><?xml version="1.0" encoding="utf-8"?>
<a:theme xmlns:a="http://schemas.openxmlformats.org/drawingml/2006/main" name="Introduction to Java Programming for High School  Presentation">
  <a:themeElements>
    <a:clrScheme name="Office">
      <a:dk1>
        <a:srgbClr val="000000"/>
      </a:dk1>
      <a:lt1>
        <a:srgbClr val="FFFFFF"/>
      </a:lt1>
      <a:dk2>
        <a:srgbClr val="FF4F63"/>
      </a:dk2>
      <a:lt2>
        <a:srgbClr val="FF66C4"/>
      </a:lt2>
      <a:accent1>
        <a:srgbClr val="8C52FF"/>
      </a:accent1>
      <a:accent2>
        <a:srgbClr val="11121B"/>
      </a:accent2>
      <a:accent3>
        <a:srgbClr val="7ED957"/>
      </a:accent3>
      <a:accent4>
        <a:srgbClr val="C1FF72"/>
      </a:accent4>
      <a:accent5>
        <a:srgbClr val="FFDE59"/>
      </a:accent5>
      <a:accent6>
        <a:srgbClr val="888888"/>
      </a:accent6>
      <a:hlink>
        <a:srgbClr val="545454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407</Words>
  <Application>Microsoft Office PowerPoint</Application>
  <PresentationFormat>Custom</PresentationFormat>
  <Paragraphs>52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 Rounded MT Bold</vt:lpstr>
      <vt:lpstr>Arial</vt:lpstr>
      <vt:lpstr>Calibri</vt:lpstr>
      <vt:lpstr>Courier</vt:lpstr>
      <vt:lpstr>Introduction to Java Programming for High School 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jaydipsinh vaghela</cp:lastModifiedBy>
  <cp:revision>18</cp:revision>
  <dcterms:modified xsi:type="dcterms:W3CDTF">2025-05-22T09:02:48Z</dcterms:modified>
</cp:coreProperties>
</file>